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343" r:id="rId5"/>
    <p:sldId id="342" r:id="rId6"/>
    <p:sldId id="260" r:id="rId7"/>
    <p:sldId id="338" r:id="rId8"/>
    <p:sldId id="344" r:id="rId9"/>
    <p:sldId id="345" r:id="rId10"/>
    <p:sldId id="311" r:id="rId11"/>
    <p:sldId id="358" r:id="rId12"/>
    <p:sldId id="361" r:id="rId13"/>
    <p:sldId id="362" r:id="rId14"/>
    <p:sldId id="365" r:id="rId15"/>
    <p:sldId id="346" r:id="rId16"/>
    <p:sldId id="359" r:id="rId17"/>
    <p:sldId id="360" r:id="rId18"/>
    <p:sldId id="363" r:id="rId19"/>
    <p:sldId id="366" r:id="rId20"/>
    <p:sldId id="367" r:id="rId21"/>
    <p:sldId id="3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rin Rafah zara" initials="ZRz" lastIdx="2" clrIdx="0">
    <p:extLst>
      <p:ext uri="{19B8F6BF-5375-455C-9EA6-DF929625EA0E}">
        <p15:presenceInfo xmlns:p15="http://schemas.microsoft.com/office/powerpoint/2012/main" userId="67b08649986a16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8" d="100"/>
          <a:sy n="68" d="100"/>
        </p:scale>
        <p:origin x="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E5B1B-280E-4F01-8C0F-C06742B18F2E}"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E109-7E0B-42BE-977F-EF4808E2213A}" type="slidenum">
              <a:rPr lang="en-US" smtClean="0"/>
              <a:t>‹#›</a:t>
            </a:fld>
            <a:endParaRPr lang="en-US"/>
          </a:p>
        </p:txBody>
      </p:sp>
    </p:spTree>
    <p:extLst>
      <p:ext uri="{BB962C8B-B14F-4D97-AF65-F5344CB8AC3E}">
        <p14:creationId xmlns:p14="http://schemas.microsoft.com/office/powerpoint/2010/main" val="210010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E109-7E0B-42BE-977F-EF4808E2213A}" type="slidenum">
              <a:rPr lang="en-US" smtClean="0"/>
              <a:t>3</a:t>
            </a:fld>
            <a:endParaRPr lang="en-US"/>
          </a:p>
        </p:txBody>
      </p:sp>
    </p:spTree>
    <p:extLst>
      <p:ext uri="{BB962C8B-B14F-4D97-AF65-F5344CB8AC3E}">
        <p14:creationId xmlns:p14="http://schemas.microsoft.com/office/powerpoint/2010/main" val="370265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E7D8-2E24-4BFB-A484-B74A23796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CAA29D-45B8-4580-A375-276A9C82DF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5E730-72D9-4217-B676-46A28F1249C4}"/>
              </a:ext>
            </a:extLst>
          </p:cNvPr>
          <p:cNvSpPr>
            <a:spLocks noGrp="1"/>
          </p:cNvSpPr>
          <p:nvPr>
            <p:ph type="dt" sz="half" idx="10"/>
          </p:nvPr>
        </p:nvSpPr>
        <p:spPr/>
        <p:txBody>
          <a:bodyPr/>
          <a:lstStyle/>
          <a:p>
            <a:fld id="{1CC46AC0-34EE-4A6D-BB5F-E48344079367}" type="datetime1">
              <a:rPr lang="en-US" smtClean="0"/>
              <a:t>11/29/2020</a:t>
            </a:fld>
            <a:endParaRPr lang="en-US"/>
          </a:p>
        </p:txBody>
      </p:sp>
      <p:sp>
        <p:nvSpPr>
          <p:cNvPr id="5" name="Footer Placeholder 4">
            <a:extLst>
              <a:ext uri="{FF2B5EF4-FFF2-40B4-BE49-F238E27FC236}">
                <a16:creationId xmlns:a16="http://schemas.microsoft.com/office/drawing/2014/main" id="{0B9C582A-A48B-4FB3-B0CA-CDBBBBFE7EFE}"/>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79D30821-C240-4A79-BBB4-43D14E6CDE1B}"/>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167142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1DD4-7439-42F3-B19D-E92306525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BABDA-0910-43B6-A913-D46BEE18FB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3C2BF-06E1-4E62-8BF8-A571BD330733}"/>
              </a:ext>
            </a:extLst>
          </p:cNvPr>
          <p:cNvSpPr>
            <a:spLocks noGrp="1"/>
          </p:cNvSpPr>
          <p:nvPr>
            <p:ph type="dt" sz="half" idx="10"/>
          </p:nvPr>
        </p:nvSpPr>
        <p:spPr/>
        <p:txBody>
          <a:bodyPr/>
          <a:lstStyle/>
          <a:p>
            <a:fld id="{56F062D7-9B89-42CD-9C43-5F231C0E41BB}" type="datetime1">
              <a:rPr lang="en-US" smtClean="0"/>
              <a:t>11/29/2020</a:t>
            </a:fld>
            <a:endParaRPr lang="en-US"/>
          </a:p>
        </p:txBody>
      </p:sp>
      <p:sp>
        <p:nvSpPr>
          <p:cNvPr id="5" name="Footer Placeholder 4">
            <a:extLst>
              <a:ext uri="{FF2B5EF4-FFF2-40B4-BE49-F238E27FC236}">
                <a16:creationId xmlns:a16="http://schemas.microsoft.com/office/drawing/2014/main" id="{7EEB3C23-F38B-477F-9F99-FA03281D5762}"/>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724FF547-2FE4-4BDA-99C6-8D7167203A8C}"/>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074774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19F68-6312-4718-9642-76BD3399A3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F0899D-D5E6-4925-86DA-067965292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2B3A6-E2C3-41CD-A85E-A1F1609A0927}"/>
              </a:ext>
            </a:extLst>
          </p:cNvPr>
          <p:cNvSpPr>
            <a:spLocks noGrp="1"/>
          </p:cNvSpPr>
          <p:nvPr>
            <p:ph type="dt" sz="half" idx="10"/>
          </p:nvPr>
        </p:nvSpPr>
        <p:spPr/>
        <p:txBody>
          <a:bodyPr/>
          <a:lstStyle/>
          <a:p>
            <a:fld id="{A486B400-DC7C-4F24-A75E-536A436294A1}" type="datetime1">
              <a:rPr lang="en-US" smtClean="0"/>
              <a:t>11/29/2020</a:t>
            </a:fld>
            <a:endParaRPr lang="en-US"/>
          </a:p>
        </p:txBody>
      </p:sp>
      <p:sp>
        <p:nvSpPr>
          <p:cNvPr id="5" name="Footer Placeholder 4">
            <a:extLst>
              <a:ext uri="{FF2B5EF4-FFF2-40B4-BE49-F238E27FC236}">
                <a16:creationId xmlns:a16="http://schemas.microsoft.com/office/drawing/2014/main" id="{CDE3AEBC-4C18-4235-917D-1D2D37555113}"/>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9462CD35-D821-4204-B210-A6EEA15AC65B}"/>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87687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585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837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302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8_Images &amp; Contents Layout">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4508BE4A-C145-4375-8C32-766F1E8E935D}"/>
              </a:ext>
            </a:extLst>
          </p:cNvPr>
          <p:cNvSpPr/>
          <p:nvPr userDrawn="1"/>
        </p:nvSpPr>
        <p:spPr>
          <a:xfrm>
            <a:off x="4499906" y="650965"/>
            <a:ext cx="7047679" cy="1735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44020B8D-2B31-48A8-B50F-B3EE95030C24}"/>
              </a:ext>
            </a:extLst>
          </p:cNvPr>
          <p:cNvSpPr>
            <a:spLocks noGrp="1"/>
          </p:cNvSpPr>
          <p:nvPr>
            <p:ph type="pic" sz="quarter" idx="12" hasCustomPrompt="1"/>
          </p:nvPr>
        </p:nvSpPr>
        <p:spPr>
          <a:xfrm>
            <a:off x="644414" y="650965"/>
            <a:ext cx="3183451" cy="5556069"/>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그림 개체 틀 5">
            <a:extLst>
              <a:ext uri="{FF2B5EF4-FFF2-40B4-BE49-F238E27FC236}">
                <a16:creationId xmlns:a16="http://schemas.microsoft.com/office/drawing/2014/main" id="{E08E8461-766A-490C-BD0A-CC598CF2CAC4}"/>
              </a:ext>
            </a:extLst>
          </p:cNvPr>
          <p:cNvSpPr>
            <a:spLocks noGrp="1"/>
          </p:cNvSpPr>
          <p:nvPr>
            <p:ph type="pic" sz="quarter" idx="13" hasCustomPrompt="1"/>
          </p:nvPr>
        </p:nvSpPr>
        <p:spPr>
          <a:xfrm>
            <a:off x="4499907" y="4127864"/>
            <a:ext cx="3183451" cy="2079169"/>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4" name="그림 개체 틀 5">
            <a:extLst>
              <a:ext uri="{FF2B5EF4-FFF2-40B4-BE49-F238E27FC236}">
                <a16:creationId xmlns:a16="http://schemas.microsoft.com/office/drawing/2014/main" id="{25E334DC-E734-48FE-998D-1F0180BC6382}"/>
              </a:ext>
            </a:extLst>
          </p:cNvPr>
          <p:cNvSpPr>
            <a:spLocks noGrp="1"/>
          </p:cNvSpPr>
          <p:nvPr>
            <p:ph type="pic" sz="quarter" idx="14" hasCustomPrompt="1"/>
          </p:nvPr>
        </p:nvSpPr>
        <p:spPr>
          <a:xfrm>
            <a:off x="8355401" y="4127863"/>
            <a:ext cx="3183451" cy="2079169"/>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0768440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CFCC1798-1F59-4BD4-8D56-B8D785B67E63}"/>
              </a:ext>
            </a:extLst>
          </p:cNvPr>
          <p:cNvSpPr/>
          <p:nvPr userDrawn="1"/>
        </p:nvSpPr>
        <p:spPr>
          <a:xfrm rot="16200000">
            <a:off x="3691828" y="3773529"/>
            <a:ext cx="1520013" cy="15200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62D148F3-31C7-4439-A557-87B8F4D52907}"/>
              </a:ext>
            </a:extLst>
          </p:cNvPr>
          <p:cNvSpPr/>
          <p:nvPr userDrawn="1"/>
        </p:nvSpPr>
        <p:spPr>
          <a:xfrm rot="5400000">
            <a:off x="531224" y="490231"/>
            <a:ext cx="1520013" cy="15200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5D79D5F1-A444-4D42-A6BC-B70529E14915}"/>
              </a:ext>
            </a:extLst>
          </p:cNvPr>
          <p:cNvSpPr>
            <a:spLocks noGrp="1"/>
          </p:cNvSpPr>
          <p:nvPr>
            <p:ph type="pic" sz="quarter" idx="14" hasCustomPrompt="1"/>
          </p:nvPr>
        </p:nvSpPr>
        <p:spPr>
          <a:xfrm>
            <a:off x="681486" y="612476"/>
            <a:ext cx="4399471" cy="4520242"/>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4265220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11" name="막힌 원호 14">
            <a:extLst>
              <a:ext uri="{FF2B5EF4-FFF2-40B4-BE49-F238E27FC236}">
                <a16:creationId xmlns:a16="http://schemas.microsoft.com/office/drawing/2014/main" id="{AD3D7A6C-39E8-472B-A1DF-8C392B48F32E}"/>
              </a:ext>
            </a:extLst>
          </p:cNvPr>
          <p:cNvSpPr/>
          <p:nvPr userDrawn="1"/>
        </p:nvSpPr>
        <p:spPr>
          <a:xfrm>
            <a:off x="4116000" y="1685173"/>
            <a:ext cx="3960000" cy="3960000"/>
          </a:xfrm>
          <a:prstGeom prst="blockArc">
            <a:avLst>
              <a:gd name="adj1" fmla="val 13437054"/>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 name="Graphic 14">
            <a:extLst>
              <a:ext uri="{FF2B5EF4-FFF2-40B4-BE49-F238E27FC236}">
                <a16:creationId xmlns:a16="http://schemas.microsoft.com/office/drawing/2014/main" id="{574A4730-E945-40DA-98FE-074CAF0BC172}"/>
              </a:ext>
            </a:extLst>
          </p:cNvPr>
          <p:cNvGrpSpPr/>
          <p:nvPr userDrawn="1"/>
        </p:nvGrpSpPr>
        <p:grpSpPr>
          <a:xfrm>
            <a:off x="706765" y="2182975"/>
            <a:ext cx="4655267" cy="3661447"/>
            <a:chOff x="2444748" y="555045"/>
            <a:chExt cx="7282048" cy="5727454"/>
          </a:xfrm>
        </p:grpSpPr>
        <p:sp>
          <p:nvSpPr>
            <p:cNvPr id="3" name="Freeform: Shape 2">
              <a:extLst>
                <a:ext uri="{FF2B5EF4-FFF2-40B4-BE49-F238E27FC236}">
                  <a16:creationId xmlns:a16="http://schemas.microsoft.com/office/drawing/2014/main" id="{86902B03-559F-4582-8CDD-F424FB8666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2D2A55EF-EA61-4C4A-92DD-86304E07C59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0FE964E-4E38-4DF3-A248-638EEA01D55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C8D67B1-E940-41EA-A352-4728972675B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0807B0C-F30F-42DB-9CED-BC26DE3461C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D1B7001-E9CA-495F-8123-F35A5D3D7E36}"/>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55A0B8B-1531-45AB-A33D-2AFD44D40BF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7255E8D-F98D-4E2C-974B-A7688F1CE2D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그림 개체 틀 2">
            <a:extLst>
              <a:ext uri="{FF2B5EF4-FFF2-40B4-BE49-F238E27FC236}">
                <a16:creationId xmlns:a16="http://schemas.microsoft.com/office/drawing/2014/main" id="{06C5DD93-BCBF-45DC-BFD1-2CC92CB2A031}"/>
              </a:ext>
            </a:extLst>
          </p:cNvPr>
          <p:cNvSpPr>
            <a:spLocks noGrp="1"/>
          </p:cNvSpPr>
          <p:nvPr>
            <p:ph type="pic" sz="quarter" idx="42" hasCustomPrompt="1"/>
          </p:nvPr>
        </p:nvSpPr>
        <p:spPr>
          <a:xfrm>
            <a:off x="825512" y="2339129"/>
            <a:ext cx="4422763" cy="254547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4" name="Text Placeholder 9">
            <a:extLst>
              <a:ext uri="{FF2B5EF4-FFF2-40B4-BE49-F238E27FC236}">
                <a16:creationId xmlns:a16="http://schemas.microsoft.com/office/drawing/2014/main" id="{9DCD1E72-FB7F-47B3-B742-49359D35554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8736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6510-77C3-41DA-9371-0E09FF192E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D28E8-6510-465A-875B-E9088AB53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398C2-67D2-4CFF-99B3-B39FAF456177}"/>
              </a:ext>
            </a:extLst>
          </p:cNvPr>
          <p:cNvSpPr>
            <a:spLocks noGrp="1"/>
          </p:cNvSpPr>
          <p:nvPr>
            <p:ph type="dt" sz="half" idx="10"/>
          </p:nvPr>
        </p:nvSpPr>
        <p:spPr/>
        <p:txBody>
          <a:bodyPr/>
          <a:lstStyle/>
          <a:p>
            <a:fld id="{B7A40676-A3F8-40C1-8BB6-CA407F5E49C4}" type="datetime1">
              <a:rPr lang="en-US" smtClean="0"/>
              <a:t>11/29/2020</a:t>
            </a:fld>
            <a:endParaRPr lang="en-US"/>
          </a:p>
        </p:txBody>
      </p:sp>
      <p:sp>
        <p:nvSpPr>
          <p:cNvPr id="5" name="Footer Placeholder 4">
            <a:extLst>
              <a:ext uri="{FF2B5EF4-FFF2-40B4-BE49-F238E27FC236}">
                <a16:creationId xmlns:a16="http://schemas.microsoft.com/office/drawing/2014/main" id="{4A5FD0A6-6217-4373-BC60-4FB524CB4286}"/>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9137947A-209A-4B90-B387-9D52A11DF82A}"/>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2186710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00B2-731F-47A5-B270-294FDD8E0B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95D9DD-9824-4D6F-B266-C18E800DC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BDB33-0492-448D-85E3-60CD4B0A1038}"/>
              </a:ext>
            </a:extLst>
          </p:cNvPr>
          <p:cNvSpPr>
            <a:spLocks noGrp="1"/>
          </p:cNvSpPr>
          <p:nvPr>
            <p:ph type="dt" sz="half" idx="10"/>
          </p:nvPr>
        </p:nvSpPr>
        <p:spPr/>
        <p:txBody>
          <a:bodyPr/>
          <a:lstStyle/>
          <a:p>
            <a:fld id="{C2EF95A9-BCF4-4CA6-8061-95FBD60FE196}" type="datetime1">
              <a:rPr lang="en-US" smtClean="0"/>
              <a:t>11/29/2020</a:t>
            </a:fld>
            <a:endParaRPr lang="en-US"/>
          </a:p>
        </p:txBody>
      </p:sp>
      <p:sp>
        <p:nvSpPr>
          <p:cNvPr id="5" name="Footer Placeholder 4">
            <a:extLst>
              <a:ext uri="{FF2B5EF4-FFF2-40B4-BE49-F238E27FC236}">
                <a16:creationId xmlns:a16="http://schemas.microsoft.com/office/drawing/2014/main" id="{07E4D3FA-50A0-41A7-B71B-06E8E509866A}"/>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097D04A9-223E-41CF-AEC7-C60CD4A4C4D2}"/>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394502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8662-884D-498F-9688-2EEF61286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738D5-4075-413E-9B61-A001E8E18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DC98D3-9E12-45BF-A3A0-C4789403AD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2047F3-37D8-4FAB-B793-3A3972AF3802}"/>
              </a:ext>
            </a:extLst>
          </p:cNvPr>
          <p:cNvSpPr>
            <a:spLocks noGrp="1"/>
          </p:cNvSpPr>
          <p:nvPr>
            <p:ph type="dt" sz="half" idx="10"/>
          </p:nvPr>
        </p:nvSpPr>
        <p:spPr/>
        <p:txBody>
          <a:bodyPr/>
          <a:lstStyle/>
          <a:p>
            <a:fld id="{87740E95-5378-408E-9003-B05A8C41969D}" type="datetime1">
              <a:rPr lang="en-US" smtClean="0"/>
              <a:t>11/29/2020</a:t>
            </a:fld>
            <a:endParaRPr lang="en-US"/>
          </a:p>
        </p:txBody>
      </p:sp>
      <p:sp>
        <p:nvSpPr>
          <p:cNvPr id="6" name="Footer Placeholder 5">
            <a:extLst>
              <a:ext uri="{FF2B5EF4-FFF2-40B4-BE49-F238E27FC236}">
                <a16:creationId xmlns:a16="http://schemas.microsoft.com/office/drawing/2014/main" id="{ED771C86-66E2-4C4A-B9E9-3537C3E1AAAD}"/>
              </a:ext>
            </a:extLst>
          </p:cNvPr>
          <p:cNvSpPr>
            <a:spLocks noGrp="1"/>
          </p:cNvSpPr>
          <p:nvPr>
            <p:ph type="ftr" sz="quarter" idx="11"/>
          </p:nvPr>
        </p:nvSpPr>
        <p:spPr/>
        <p:txBody>
          <a:bodyPr/>
          <a:lstStyle/>
          <a:p>
            <a:r>
              <a:rPr lang="en-US"/>
              <a:t>Project: O-DOCTOR</a:t>
            </a:r>
          </a:p>
        </p:txBody>
      </p:sp>
      <p:sp>
        <p:nvSpPr>
          <p:cNvPr id="7" name="Slide Number Placeholder 6">
            <a:extLst>
              <a:ext uri="{FF2B5EF4-FFF2-40B4-BE49-F238E27FC236}">
                <a16:creationId xmlns:a16="http://schemas.microsoft.com/office/drawing/2014/main" id="{A938BEA1-8261-4663-BF89-F251721752BA}"/>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8705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3A76-6A30-49EC-932A-812440CD1E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1144D0-D334-4EA2-B1FD-A7430C12C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DBEFB-D816-4387-BDE0-0CCFFDB14B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A0D75-1938-46ED-9EE6-DD307DE579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2AE17F-49C6-4C8D-A80B-F695D40FB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4C9C8-7E82-4378-969E-3C64631BC631}"/>
              </a:ext>
            </a:extLst>
          </p:cNvPr>
          <p:cNvSpPr>
            <a:spLocks noGrp="1"/>
          </p:cNvSpPr>
          <p:nvPr>
            <p:ph type="dt" sz="half" idx="10"/>
          </p:nvPr>
        </p:nvSpPr>
        <p:spPr/>
        <p:txBody>
          <a:bodyPr/>
          <a:lstStyle/>
          <a:p>
            <a:fld id="{654E4060-BCA4-47A2-8106-DF8D06C4B62E}" type="datetime1">
              <a:rPr lang="en-US" smtClean="0"/>
              <a:t>11/29/2020</a:t>
            </a:fld>
            <a:endParaRPr lang="en-US"/>
          </a:p>
        </p:txBody>
      </p:sp>
      <p:sp>
        <p:nvSpPr>
          <p:cNvPr id="8" name="Footer Placeholder 7">
            <a:extLst>
              <a:ext uri="{FF2B5EF4-FFF2-40B4-BE49-F238E27FC236}">
                <a16:creationId xmlns:a16="http://schemas.microsoft.com/office/drawing/2014/main" id="{C3F84457-ECE6-4350-B15F-CCC286E1961A}"/>
              </a:ext>
            </a:extLst>
          </p:cNvPr>
          <p:cNvSpPr>
            <a:spLocks noGrp="1"/>
          </p:cNvSpPr>
          <p:nvPr>
            <p:ph type="ftr" sz="quarter" idx="11"/>
          </p:nvPr>
        </p:nvSpPr>
        <p:spPr/>
        <p:txBody>
          <a:bodyPr/>
          <a:lstStyle/>
          <a:p>
            <a:r>
              <a:rPr lang="en-US"/>
              <a:t>Project: O-DOCTOR</a:t>
            </a:r>
          </a:p>
        </p:txBody>
      </p:sp>
      <p:sp>
        <p:nvSpPr>
          <p:cNvPr id="9" name="Slide Number Placeholder 8">
            <a:extLst>
              <a:ext uri="{FF2B5EF4-FFF2-40B4-BE49-F238E27FC236}">
                <a16:creationId xmlns:a16="http://schemas.microsoft.com/office/drawing/2014/main" id="{C3E69480-4CAB-42B3-A39C-BD3E3D534172}"/>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94016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53D2-9658-4167-BC16-D342D8D2C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1A8FB-318D-4206-9E1F-F7E749C0A8A4}"/>
              </a:ext>
            </a:extLst>
          </p:cNvPr>
          <p:cNvSpPr>
            <a:spLocks noGrp="1"/>
          </p:cNvSpPr>
          <p:nvPr>
            <p:ph type="dt" sz="half" idx="10"/>
          </p:nvPr>
        </p:nvSpPr>
        <p:spPr/>
        <p:txBody>
          <a:bodyPr/>
          <a:lstStyle/>
          <a:p>
            <a:fld id="{01A8C6E3-BC83-4882-9BBD-24757167DF4E}" type="datetime1">
              <a:rPr lang="en-US" smtClean="0"/>
              <a:t>11/29/2020</a:t>
            </a:fld>
            <a:endParaRPr lang="en-US"/>
          </a:p>
        </p:txBody>
      </p:sp>
      <p:sp>
        <p:nvSpPr>
          <p:cNvPr id="4" name="Footer Placeholder 3">
            <a:extLst>
              <a:ext uri="{FF2B5EF4-FFF2-40B4-BE49-F238E27FC236}">
                <a16:creationId xmlns:a16="http://schemas.microsoft.com/office/drawing/2014/main" id="{7822CFA1-BDCD-484B-95F3-091BC5FE4443}"/>
              </a:ext>
            </a:extLst>
          </p:cNvPr>
          <p:cNvSpPr>
            <a:spLocks noGrp="1"/>
          </p:cNvSpPr>
          <p:nvPr>
            <p:ph type="ftr" sz="quarter" idx="11"/>
          </p:nvPr>
        </p:nvSpPr>
        <p:spPr/>
        <p:txBody>
          <a:bodyPr/>
          <a:lstStyle/>
          <a:p>
            <a:r>
              <a:rPr lang="en-US"/>
              <a:t>Project: O-DOCTOR</a:t>
            </a:r>
          </a:p>
        </p:txBody>
      </p:sp>
      <p:sp>
        <p:nvSpPr>
          <p:cNvPr id="5" name="Slide Number Placeholder 4">
            <a:extLst>
              <a:ext uri="{FF2B5EF4-FFF2-40B4-BE49-F238E27FC236}">
                <a16:creationId xmlns:a16="http://schemas.microsoft.com/office/drawing/2014/main" id="{BF0D6B18-6678-45A7-8083-3F12D4B1FAB7}"/>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85781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BA47E1-E6EF-41CD-AC73-0477C3B51066}"/>
              </a:ext>
            </a:extLst>
          </p:cNvPr>
          <p:cNvSpPr>
            <a:spLocks noGrp="1"/>
          </p:cNvSpPr>
          <p:nvPr>
            <p:ph type="dt" sz="half" idx="10"/>
          </p:nvPr>
        </p:nvSpPr>
        <p:spPr/>
        <p:txBody>
          <a:bodyPr/>
          <a:lstStyle/>
          <a:p>
            <a:fld id="{3EB0C639-08DD-49C1-84AD-C56C6CAEEE96}" type="datetime1">
              <a:rPr lang="en-US" smtClean="0"/>
              <a:t>11/29/2020</a:t>
            </a:fld>
            <a:endParaRPr lang="en-US"/>
          </a:p>
        </p:txBody>
      </p:sp>
      <p:sp>
        <p:nvSpPr>
          <p:cNvPr id="3" name="Footer Placeholder 2">
            <a:extLst>
              <a:ext uri="{FF2B5EF4-FFF2-40B4-BE49-F238E27FC236}">
                <a16:creationId xmlns:a16="http://schemas.microsoft.com/office/drawing/2014/main" id="{ED3F44CD-72B0-4016-81A1-3C60F7A2DD9B}"/>
              </a:ext>
            </a:extLst>
          </p:cNvPr>
          <p:cNvSpPr>
            <a:spLocks noGrp="1"/>
          </p:cNvSpPr>
          <p:nvPr>
            <p:ph type="ftr" sz="quarter" idx="11"/>
          </p:nvPr>
        </p:nvSpPr>
        <p:spPr/>
        <p:txBody>
          <a:bodyPr/>
          <a:lstStyle/>
          <a:p>
            <a:r>
              <a:rPr lang="en-US"/>
              <a:t>Project: O-DOCTOR</a:t>
            </a:r>
          </a:p>
        </p:txBody>
      </p:sp>
      <p:sp>
        <p:nvSpPr>
          <p:cNvPr id="4" name="Slide Number Placeholder 3">
            <a:extLst>
              <a:ext uri="{FF2B5EF4-FFF2-40B4-BE49-F238E27FC236}">
                <a16:creationId xmlns:a16="http://schemas.microsoft.com/office/drawing/2014/main" id="{F53C8983-98C8-4345-84A6-20142C1739BA}"/>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259875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4EDC-B0F0-4AEF-878D-F793A33CB1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133D81-DBDC-4A16-8F12-F65C02BC69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9B3CB0-C4B1-4C7A-AEEE-D242044FE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17D58-6E95-4C07-84FA-B9DD65BB1CFA}"/>
              </a:ext>
            </a:extLst>
          </p:cNvPr>
          <p:cNvSpPr>
            <a:spLocks noGrp="1"/>
          </p:cNvSpPr>
          <p:nvPr>
            <p:ph type="dt" sz="half" idx="10"/>
          </p:nvPr>
        </p:nvSpPr>
        <p:spPr/>
        <p:txBody>
          <a:bodyPr/>
          <a:lstStyle/>
          <a:p>
            <a:fld id="{D93E5CB8-A012-4F18-8328-77BFC10C1083}" type="datetime1">
              <a:rPr lang="en-US" smtClean="0"/>
              <a:t>11/29/2020</a:t>
            </a:fld>
            <a:endParaRPr lang="en-US"/>
          </a:p>
        </p:txBody>
      </p:sp>
      <p:sp>
        <p:nvSpPr>
          <p:cNvPr id="6" name="Footer Placeholder 5">
            <a:extLst>
              <a:ext uri="{FF2B5EF4-FFF2-40B4-BE49-F238E27FC236}">
                <a16:creationId xmlns:a16="http://schemas.microsoft.com/office/drawing/2014/main" id="{F8B2FF45-3602-4842-B136-25708122C5DF}"/>
              </a:ext>
            </a:extLst>
          </p:cNvPr>
          <p:cNvSpPr>
            <a:spLocks noGrp="1"/>
          </p:cNvSpPr>
          <p:nvPr>
            <p:ph type="ftr" sz="quarter" idx="11"/>
          </p:nvPr>
        </p:nvSpPr>
        <p:spPr/>
        <p:txBody>
          <a:bodyPr/>
          <a:lstStyle/>
          <a:p>
            <a:r>
              <a:rPr lang="en-US"/>
              <a:t>Project: O-DOCTOR</a:t>
            </a:r>
          </a:p>
        </p:txBody>
      </p:sp>
      <p:sp>
        <p:nvSpPr>
          <p:cNvPr id="7" name="Slide Number Placeholder 6">
            <a:extLst>
              <a:ext uri="{FF2B5EF4-FFF2-40B4-BE49-F238E27FC236}">
                <a16:creationId xmlns:a16="http://schemas.microsoft.com/office/drawing/2014/main" id="{70FE852C-6C4B-4AF8-BD47-2878B4180588}"/>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266647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E49B-AFF6-418E-A89F-D7B48F149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5D6D15-8E89-4B0F-A10F-C574F3C70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A48150-4493-4BF6-A397-B2785A45F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7AA853-3954-4692-AB13-190FA4230295}"/>
              </a:ext>
            </a:extLst>
          </p:cNvPr>
          <p:cNvSpPr>
            <a:spLocks noGrp="1"/>
          </p:cNvSpPr>
          <p:nvPr>
            <p:ph type="dt" sz="half" idx="10"/>
          </p:nvPr>
        </p:nvSpPr>
        <p:spPr/>
        <p:txBody>
          <a:bodyPr/>
          <a:lstStyle/>
          <a:p>
            <a:fld id="{3803D4BC-5503-4848-9B9F-4996ABCBD96B}" type="datetime1">
              <a:rPr lang="en-US" smtClean="0"/>
              <a:t>11/29/2020</a:t>
            </a:fld>
            <a:endParaRPr lang="en-US"/>
          </a:p>
        </p:txBody>
      </p:sp>
      <p:sp>
        <p:nvSpPr>
          <p:cNvPr id="6" name="Footer Placeholder 5">
            <a:extLst>
              <a:ext uri="{FF2B5EF4-FFF2-40B4-BE49-F238E27FC236}">
                <a16:creationId xmlns:a16="http://schemas.microsoft.com/office/drawing/2014/main" id="{03F910AD-0143-4903-B4E8-CE07D6D44478}"/>
              </a:ext>
            </a:extLst>
          </p:cNvPr>
          <p:cNvSpPr>
            <a:spLocks noGrp="1"/>
          </p:cNvSpPr>
          <p:nvPr>
            <p:ph type="ftr" sz="quarter" idx="11"/>
          </p:nvPr>
        </p:nvSpPr>
        <p:spPr/>
        <p:txBody>
          <a:bodyPr/>
          <a:lstStyle/>
          <a:p>
            <a:r>
              <a:rPr lang="en-US"/>
              <a:t>Project: O-DOCTOR</a:t>
            </a:r>
          </a:p>
        </p:txBody>
      </p:sp>
      <p:sp>
        <p:nvSpPr>
          <p:cNvPr id="7" name="Slide Number Placeholder 6">
            <a:extLst>
              <a:ext uri="{FF2B5EF4-FFF2-40B4-BE49-F238E27FC236}">
                <a16:creationId xmlns:a16="http://schemas.microsoft.com/office/drawing/2014/main" id="{2495DFBA-7F29-49C8-ABB4-C9C46362643B}"/>
              </a:ext>
            </a:extLst>
          </p:cNvPr>
          <p:cNvSpPr>
            <a:spLocks noGrp="1"/>
          </p:cNvSpPr>
          <p:nvPr>
            <p:ph type="sldNum" sz="quarter" idx="12"/>
          </p:nvPr>
        </p:nvSpPr>
        <p:spPr/>
        <p:txBody>
          <a:bodyPr/>
          <a:lstStyle/>
          <a:p>
            <a:fld id="{38336F49-CFE7-48F2-A174-1ED1222D6FEF}" type="slidenum">
              <a:rPr lang="en-US" smtClean="0"/>
              <a:t>‹#›</a:t>
            </a:fld>
            <a:endParaRPr lang="en-US"/>
          </a:p>
        </p:txBody>
      </p:sp>
    </p:spTree>
    <p:extLst>
      <p:ext uri="{BB962C8B-B14F-4D97-AF65-F5344CB8AC3E}">
        <p14:creationId xmlns:p14="http://schemas.microsoft.com/office/powerpoint/2010/main" val="196534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97BE9-843D-4C29-AFBC-6201B99DED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9BA265-7F0A-46F0-9B46-E138B4678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84E1F-88AB-410C-B6AB-3EA0A48C74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42A78-471F-49A0-BE9B-8FE98924A5A5}" type="datetime1">
              <a:rPr lang="en-US" smtClean="0"/>
              <a:t>11/29/2020</a:t>
            </a:fld>
            <a:endParaRPr lang="en-US"/>
          </a:p>
        </p:txBody>
      </p:sp>
      <p:sp>
        <p:nvSpPr>
          <p:cNvPr id="5" name="Footer Placeholder 4">
            <a:extLst>
              <a:ext uri="{FF2B5EF4-FFF2-40B4-BE49-F238E27FC236}">
                <a16:creationId xmlns:a16="http://schemas.microsoft.com/office/drawing/2014/main" id="{C24C75AB-D455-4272-B3DA-FB72DF381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O-DOCTOR</a:t>
            </a:r>
          </a:p>
        </p:txBody>
      </p:sp>
      <p:sp>
        <p:nvSpPr>
          <p:cNvPr id="6" name="Slide Number Placeholder 5">
            <a:extLst>
              <a:ext uri="{FF2B5EF4-FFF2-40B4-BE49-F238E27FC236}">
                <a16:creationId xmlns:a16="http://schemas.microsoft.com/office/drawing/2014/main" id="{D646C8CE-536A-4DFF-8091-2FF25AFCB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6F49-CFE7-48F2-A174-1ED1222D6FEF}" type="slidenum">
              <a:rPr lang="en-US" smtClean="0"/>
              <a:t>‹#›</a:t>
            </a:fld>
            <a:endParaRPr lang="en-US"/>
          </a:p>
        </p:txBody>
      </p:sp>
    </p:spTree>
    <p:extLst>
      <p:ext uri="{BB962C8B-B14F-4D97-AF65-F5344CB8AC3E}">
        <p14:creationId xmlns:p14="http://schemas.microsoft.com/office/powerpoint/2010/main" val="3828478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DEF32-1B05-441A-B6C7-AE166DD0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887" y="775995"/>
            <a:ext cx="1688123" cy="1517040"/>
          </a:xfrm>
          <a:prstGeom prst="rect">
            <a:avLst/>
          </a:prstGeom>
        </p:spPr>
      </p:pic>
      <p:sp>
        <p:nvSpPr>
          <p:cNvPr id="6" name="Title 5">
            <a:extLst>
              <a:ext uri="{FF2B5EF4-FFF2-40B4-BE49-F238E27FC236}">
                <a16:creationId xmlns:a16="http://schemas.microsoft.com/office/drawing/2014/main" id="{D00B8ABA-57DA-4422-B0FE-2D838A594B24}"/>
              </a:ext>
            </a:extLst>
          </p:cNvPr>
          <p:cNvSpPr>
            <a:spLocks noGrp="1"/>
          </p:cNvSpPr>
          <p:nvPr>
            <p:ph type="title"/>
          </p:nvPr>
        </p:nvSpPr>
        <p:spPr>
          <a:xfrm>
            <a:off x="2407626" y="422032"/>
            <a:ext cx="7479910" cy="253218"/>
          </a:xfrm>
        </p:spPr>
        <p:txBody>
          <a:bodyPr>
            <a:noAutofit/>
          </a:bodyPr>
          <a:lstStyle/>
          <a:p>
            <a:r>
              <a:rPr lang="en-US" sz="2000" b="1" dirty="0">
                <a:effectLst/>
                <a:latin typeface="Georgia" panose="02040502050405020303" pitchFamily="18" charset="0"/>
                <a:ea typeface="Times New Roman" panose="02020603050405020304" pitchFamily="18" charset="0"/>
                <a:cs typeface="Vrinda" panose="020B0502040204020203" pitchFamily="34" charset="0"/>
              </a:rPr>
              <a:t>Bangladesh Army University of Science and Technology</a:t>
            </a:r>
            <a:br>
              <a:rPr lang="en-US" sz="2000" dirty="0">
                <a:effectLst/>
                <a:latin typeface="Georgia" panose="02040502050405020303" pitchFamily="18" charset="0"/>
                <a:ea typeface="Times New Roman" panose="02020603050405020304" pitchFamily="18" charset="0"/>
                <a:cs typeface="Vrinda" panose="020B0502040204020203" pitchFamily="34" charset="0"/>
              </a:rPr>
            </a:br>
            <a:endParaRPr lang="en-US" sz="2000" dirty="0">
              <a:latin typeface="Georgia" panose="02040502050405020303" pitchFamily="18" charset="0"/>
            </a:endParaRPr>
          </a:p>
        </p:txBody>
      </p:sp>
      <p:sp>
        <p:nvSpPr>
          <p:cNvPr id="8" name="Content Placeholder 7">
            <a:extLst>
              <a:ext uri="{FF2B5EF4-FFF2-40B4-BE49-F238E27FC236}">
                <a16:creationId xmlns:a16="http://schemas.microsoft.com/office/drawing/2014/main" id="{FAD759D6-C677-4D84-BFF7-790E911670C4}"/>
              </a:ext>
            </a:extLst>
          </p:cNvPr>
          <p:cNvSpPr>
            <a:spLocks noGrp="1"/>
          </p:cNvSpPr>
          <p:nvPr>
            <p:ph sz="half" idx="2"/>
          </p:nvPr>
        </p:nvSpPr>
        <p:spPr>
          <a:xfrm>
            <a:off x="407963" y="2745471"/>
            <a:ext cx="11315114" cy="3796005"/>
          </a:xfrm>
        </p:spPr>
        <p:txBody>
          <a:bodyPr>
            <a:normAutofit fontScale="92500" lnSpcReduction="10000"/>
          </a:bodyPr>
          <a:lstStyle/>
          <a:p>
            <a:pPr marL="2743200" lvl="6" indent="0">
              <a:buNone/>
            </a:pPr>
            <a:r>
              <a:rPr lang="en-US" sz="2000" dirty="0">
                <a:latin typeface="Britannic Bold" panose="020B0903060703020204" pitchFamily="34" charset="0"/>
              </a:rPr>
              <a:t>	        </a:t>
            </a:r>
            <a:r>
              <a:rPr lang="en-US" sz="2000" u="sng" dirty="0">
                <a:latin typeface="Britannic Bold" panose="020B0903060703020204" pitchFamily="34" charset="0"/>
              </a:rPr>
              <a:t>Project Presentation</a:t>
            </a:r>
          </a:p>
          <a:p>
            <a:pPr marL="2743200" lvl="6" indent="0">
              <a:buNone/>
            </a:pPr>
            <a:endParaRPr lang="en-US" sz="2000" u="sng" dirty="0">
              <a:latin typeface="Britannic Bold" panose="020B0903060703020204" pitchFamily="34" charset="0"/>
            </a:endParaRPr>
          </a:p>
          <a:p>
            <a:pPr marL="2743200" lvl="6" indent="0">
              <a:buNone/>
            </a:pPr>
            <a:r>
              <a:rPr lang="en-US" sz="2000" b="1" dirty="0">
                <a:latin typeface="Baskerville Old Face" panose="02020602080505020303" pitchFamily="18" charset="0"/>
              </a:rPr>
              <a:t>   </a:t>
            </a:r>
            <a:r>
              <a:rPr lang="en-US" sz="2000" b="1" u="sng" dirty="0">
                <a:latin typeface="Baskerville Old Face" panose="02020602080505020303" pitchFamily="18" charset="0"/>
              </a:rPr>
              <a:t>Course Title</a:t>
            </a:r>
            <a:r>
              <a:rPr lang="en-US" sz="2000" b="1" dirty="0">
                <a:latin typeface="Baskerville Old Face" panose="02020602080505020303" pitchFamily="18" charset="0"/>
              </a:rPr>
              <a:t>:  </a:t>
            </a:r>
            <a:r>
              <a:rPr lang="en-US" sz="2000" dirty="0">
                <a:effectLst/>
                <a:latin typeface="Georgia" panose="02040502050405020303" pitchFamily="18" charset="0"/>
                <a:ea typeface="Times New Roman" panose="02020603050405020304" pitchFamily="18" charset="0"/>
                <a:cs typeface="Times New Roman" panose="02020603050405020304" pitchFamily="18" charset="0"/>
              </a:rPr>
              <a:t>Software Development Project II</a:t>
            </a:r>
            <a:endParaRPr lang="en-US" sz="2000" u="sng" dirty="0">
              <a:latin typeface="Georgia" panose="02040502050405020303" pitchFamily="18" charset="0"/>
            </a:endParaRPr>
          </a:p>
          <a:p>
            <a:pPr marL="2743200" lvl="6" indent="0">
              <a:buNone/>
            </a:pPr>
            <a:r>
              <a:rPr lang="en-US" sz="2000" b="1" dirty="0">
                <a:latin typeface="Baskerville Old Face" panose="02020602080505020303" pitchFamily="18" charset="0"/>
              </a:rPr>
              <a:t>	       </a:t>
            </a:r>
            <a:r>
              <a:rPr lang="en-US" sz="2000" b="1" u="sng" dirty="0">
                <a:latin typeface="Baskerville Old Face" panose="02020602080505020303" pitchFamily="18" charset="0"/>
              </a:rPr>
              <a:t>Course Code</a:t>
            </a:r>
            <a:r>
              <a:rPr lang="en-US" sz="2000" b="1" dirty="0">
                <a:latin typeface="Baskerville Old Face" panose="02020602080505020303" pitchFamily="18" charset="0"/>
              </a:rPr>
              <a:t>: CSE-2200 </a:t>
            </a:r>
          </a:p>
          <a:p>
            <a:pPr marL="2743200" lvl="6" indent="0">
              <a:buNone/>
            </a:pPr>
            <a:endParaRPr lang="en-US" sz="2000" b="1" dirty="0">
              <a:latin typeface="Baskerville Old Face" panose="02020602080505020303" pitchFamily="18" charset="0"/>
            </a:endParaRPr>
          </a:p>
          <a:p>
            <a:pPr marL="2743200" lvl="6" indent="0">
              <a:buNone/>
            </a:pPr>
            <a:r>
              <a:rPr lang="en-US" sz="2000" b="1" dirty="0">
                <a:latin typeface="Baskerville Old Face" panose="02020602080505020303" pitchFamily="18" charset="0"/>
              </a:rPr>
              <a:t>                             </a:t>
            </a:r>
          </a:p>
          <a:p>
            <a:pPr marL="2743200" lvl="6" indent="0">
              <a:buNone/>
            </a:pPr>
            <a:r>
              <a:rPr lang="en-US" sz="2000" b="1" dirty="0">
                <a:latin typeface="Baskerville Old Face" panose="02020602080505020303" pitchFamily="18" charset="0"/>
              </a:rPr>
              <a:t>                               </a:t>
            </a:r>
            <a:r>
              <a:rPr lang="en-US" sz="2200" b="1" u="sng" dirty="0">
                <a:latin typeface="Baskerville Old Face" panose="02020602080505020303" pitchFamily="18" charset="0"/>
              </a:rPr>
              <a:t>Supervised By:</a:t>
            </a:r>
          </a:p>
          <a:p>
            <a:pPr marL="2743200" lvl="6" indent="0">
              <a:buNone/>
            </a:pPr>
            <a:endParaRPr lang="en-US" sz="2200" b="1" u="sng" dirty="0">
              <a:latin typeface="Baskerville Old Face" panose="02020602080505020303" pitchFamily="18" charset="0"/>
            </a:endParaRPr>
          </a:p>
          <a:p>
            <a:pPr marL="2743200" lvl="6" indent="0">
              <a:buNone/>
            </a:pPr>
            <a:r>
              <a:rPr lang="en-US" sz="1800" b="1" dirty="0">
                <a:effectLst/>
                <a:latin typeface="Times New Roman" panose="02020603050405020304" pitchFamily="18" charset="0"/>
                <a:ea typeface="Times New Roman" panose="02020603050405020304" pitchFamily="18" charset="0"/>
              </a:rPr>
              <a:t>                                </a:t>
            </a:r>
            <a:r>
              <a:rPr lang="en-US" sz="2000" b="1" dirty="0">
                <a:effectLst/>
                <a:latin typeface="Mongolian Baiti" panose="03000500000000000000" pitchFamily="66" charset="0"/>
                <a:ea typeface="Times New Roman" panose="02020603050405020304" pitchFamily="18" charset="0"/>
                <a:cs typeface="Mongolian Baiti" panose="03000500000000000000" pitchFamily="66" charset="0"/>
              </a:rPr>
              <a:t>Md. </a:t>
            </a:r>
            <a:r>
              <a:rPr lang="en-US" sz="2000" b="1" dirty="0" err="1">
                <a:effectLst/>
                <a:latin typeface="Mongolian Baiti" panose="03000500000000000000" pitchFamily="66" charset="0"/>
                <a:ea typeface="Times New Roman" panose="02020603050405020304" pitchFamily="18" charset="0"/>
                <a:cs typeface="Mongolian Baiti" panose="03000500000000000000" pitchFamily="66" charset="0"/>
              </a:rPr>
              <a:t>Toukir</a:t>
            </a:r>
            <a:r>
              <a:rPr lang="en-US" sz="2000" b="1" dirty="0">
                <a:effectLst/>
                <a:latin typeface="Mongolian Baiti" panose="03000500000000000000" pitchFamily="66" charset="0"/>
                <a:ea typeface="Times New Roman" panose="02020603050405020304" pitchFamily="18" charset="0"/>
                <a:cs typeface="Mongolian Baiti" panose="03000500000000000000" pitchFamily="66" charset="0"/>
              </a:rPr>
              <a:t> Ahmed</a:t>
            </a:r>
          </a:p>
          <a:p>
            <a:pPr marL="0" marR="0" indent="0">
              <a:lnSpc>
                <a:spcPct val="107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Vrinda" panose="020B0502040204020203" pitchFamily="34" charset="0"/>
              </a:rPr>
              <a:t>                                          </a:t>
            </a:r>
            <a:r>
              <a:rPr lang="en-US" sz="1800" i="1" dirty="0">
                <a:effectLst/>
                <a:latin typeface="Lucida Bright" panose="02040602050505020304" pitchFamily="18" charset="0"/>
                <a:ea typeface="Times New Roman" panose="02020603050405020304" pitchFamily="18" charset="0"/>
                <a:cs typeface="Vrinda" panose="020B0502040204020203" pitchFamily="34" charset="0"/>
              </a:rPr>
              <a:t>Lecturer</a:t>
            </a:r>
            <a:r>
              <a:rPr lang="en-US" sz="1800" dirty="0">
                <a:effectLst/>
                <a:latin typeface="Lucida Bright" panose="02040602050505020304" pitchFamily="18" charset="0"/>
                <a:ea typeface="Times New Roman" panose="02020603050405020304" pitchFamily="18" charset="0"/>
                <a:cs typeface="Vrinda" panose="020B0502040204020203" pitchFamily="34" charset="0"/>
              </a:rPr>
              <a:t>, </a:t>
            </a:r>
            <a:r>
              <a:rPr lang="en-US" sz="1800" i="1" dirty="0">
                <a:effectLst/>
                <a:latin typeface="Lucida Bright" panose="02040602050505020304" pitchFamily="18" charset="0"/>
                <a:ea typeface="Times New Roman" panose="02020603050405020304" pitchFamily="18" charset="0"/>
                <a:cs typeface="Vrinda" panose="020B0502040204020203" pitchFamily="34" charset="0"/>
              </a:rPr>
              <a:t>Department of Computer Science &amp; Engineering</a:t>
            </a:r>
            <a:r>
              <a:rPr lang="en-US" sz="1800" i="1" dirty="0">
                <a:latin typeface="Lucida Bright" panose="02040602050505020304" pitchFamily="18" charset="0"/>
                <a:ea typeface="Times New Roman" panose="02020603050405020304" pitchFamily="18" charset="0"/>
                <a:cs typeface="Vrinda" panose="020B0502040204020203" pitchFamily="34" charset="0"/>
              </a:rPr>
              <a:t>.</a:t>
            </a:r>
            <a:endParaRPr lang="en-US"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7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Vrinda" panose="020B0502040204020203" pitchFamily="34" charset="0"/>
              </a:rPr>
              <a:t>		   </a:t>
            </a:r>
            <a:r>
              <a:rPr lang="en-US" sz="1800" b="1" dirty="0">
                <a:effectLst/>
                <a:latin typeface="Lucida Bright" panose="02040602050505020304" pitchFamily="18" charset="0"/>
                <a:ea typeface="Times New Roman" panose="02020603050405020304" pitchFamily="18" charset="0"/>
                <a:cs typeface="Vrinda" panose="020B0502040204020203" pitchFamily="34" charset="0"/>
              </a:rPr>
              <a:t> Bangladesh Army University of Science &amp; Technology (BAUST),</a:t>
            </a:r>
            <a:endParaRPr lang="en-US" sz="1800" b="1" dirty="0">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7000"/>
              </a:lnSpc>
              <a:spcBef>
                <a:spcPts val="0"/>
              </a:spcBef>
              <a:spcAft>
                <a:spcPts val="800"/>
              </a:spcAft>
              <a:buNone/>
            </a:pPr>
            <a:r>
              <a:rPr lang="en-US" sz="1800" b="1" dirty="0">
                <a:effectLst/>
                <a:latin typeface="Lucida Bright" panose="02040602050505020304" pitchFamily="18" charset="0"/>
                <a:ea typeface="Times New Roman" panose="02020603050405020304" pitchFamily="18" charset="0"/>
                <a:cs typeface="Vrinda" panose="020B0502040204020203" pitchFamily="34" charset="0"/>
              </a:rPr>
              <a:t>                                               Saidpur Cantonment, Saidpur, </a:t>
            </a:r>
            <a:r>
              <a:rPr lang="en-US" sz="1800" b="1" dirty="0" err="1">
                <a:effectLst/>
                <a:latin typeface="Lucida Bright" panose="02040602050505020304" pitchFamily="18" charset="0"/>
                <a:ea typeface="Times New Roman" panose="02020603050405020304" pitchFamily="18" charset="0"/>
                <a:cs typeface="Vrinda" panose="020B0502040204020203" pitchFamily="34" charset="0"/>
              </a:rPr>
              <a:t>Nilphamari</a:t>
            </a:r>
            <a:r>
              <a:rPr lang="en-US" sz="1800" b="1" dirty="0">
                <a:effectLst/>
                <a:latin typeface="Lucida Bright" panose="02040602050505020304" pitchFamily="18" charset="0"/>
                <a:ea typeface="Times New Roman" panose="02020603050405020304" pitchFamily="18" charset="0"/>
                <a:cs typeface="Vrinda" panose="020B0502040204020203" pitchFamily="34" charset="0"/>
              </a:rPr>
              <a:t>.</a:t>
            </a:r>
            <a:endParaRPr lang="en-US" sz="2000" b="1" dirty="0">
              <a:latin typeface="Mongolian Baiti" panose="03000500000000000000" pitchFamily="66" charset="0"/>
              <a:cs typeface="Mongolian Baiti" panose="03000500000000000000" pitchFamily="66" charset="0"/>
            </a:endParaRPr>
          </a:p>
        </p:txBody>
      </p:sp>
      <p:sp>
        <p:nvSpPr>
          <p:cNvPr id="2" name="Date Placeholder 1">
            <a:extLst>
              <a:ext uri="{FF2B5EF4-FFF2-40B4-BE49-F238E27FC236}">
                <a16:creationId xmlns:a16="http://schemas.microsoft.com/office/drawing/2014/main" id="{F157C840-62C6-4C1F-B8BA-FA9E090FEFE2}"/>
              </a:ext>
            </a:extLst>
          </p:cNvPr>
          <p:cNvSpPr>
            <a:spLocks noGrp="1"/>
          </p:cNvSpPr>
          <p:nvPr>
            <p:ph type="dt" sz="half" idx="10"/>
          </p:nvPr>
        </p:nvSpPr>
        <p:spPr/>
        <p:txBody>
          <a:bodyPr/>
          <a:lstStyle/>
          <a:p>
            <a:fld id="{E97DC8DB-813D-4406-B8CC-E942D0C3F74D}" type="datetime1">
              <a:rPr lang="en-US" smtClean="0"/>
              <a:t>11/29/2020</a:t>
            </a:fld>
            <a:endParaRPr lang="en-US"/>
          </a:p>
        </p:txBody>
      </p:sp>
      <p:sp>
        <p:nvSpPr>
          <p:cNvPr id="3" name="Footer Placeholder 2">
            <a:extLst>
              <a:ext uri="{FF2B5EF4-FFF2-40B4-BE49-F238E27FC236}">
                <a16:creationId xmlns:a16="http://schemas.microsoft.com/office/drawing/2014/main" id="{D32C63B8-81B2-423B-8282-79C71BE35FB8}"/>
              </a:ext>
            </a:extLst>
          </p:cNvPr>
          <p:cNvSpPr>
            <a:spLocks noGrp="1"/>
          </p:cNvSpPr>
          <p:nvPr>
            <p:ph type="ftr" sz="quarter" idx="11"/>
          </p:nvPr>
        </p:nvSpPr>
        <p:spPr/>
        <p:txBody>
          <a:bodyPr/>
          <a:lstStyle/>
          <a:p>
            <a:r>
              <a:rPr lang="en-US"/>
              <a:t>Project: O-DOCTOR</a:t>
            </a:r>
          </a:p>
        </p:txBody>
      </p:sp>
      <p:sp>
        <p:nvSpPr>
          <p:cNvPr id="4" name="Slide Number Placeholder 3">
            <a:extLst>
              <a:ext uri="{FF2B5EF4-FFF2-40B4-BE49-F238E27FC236}">
                <a16:creationId xmlns:a16="http://schemas.microsoft.com/office/drawing/2014/main" id="{37C6E050-6A29-4BC0-9DB0-F29A69039E9F}"/>
              </a:ext>
            </a:extLst>
          </p:cNvPr>
          <p:cNvSpPr>
            <a:spLocks noGrp="1"/>
          </p:cNvSpPr>
          <p:nvPr>
            <p:ph type="sldNum" sz="quarter" idx="12"/>
          </p:nvPr>
        </p:nvSpPr>
        <p:spPr/>
        <p:txBody>
          <a:bodyPr/>
          <a:lstStyle/>
          <a:p>
            <a:fld id="{38336F49-CFE7-48F2-A174-1ED1222D6FEF}" type="slidenum">
              <a:rPr lang="en-US" smtClean="0"/>
              <a:t>1</a:t>
            </a:fld>
            <a:endParaRPr lang="en-US"/>
          </a:p>
        </p:txBody>
      </p:sp>
    </p:spTree>
    <p:extLst>
      <p:ext uri="{BB962C8B-B14F-4D97-AF65-F5344CB8AC3E}">
        <p14:creationId xmlns:p14="http://schemas.microsoft.com/office/powerpoint/2010/main" val="195253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053162-7417-4F53-BAE7-8AE167E4D739}"/>
              </a:ext>
            </a:extLst>
          </p:cNvPr>
          <p:cNvSpPr txBox="1"/>
          <p:nvPr/>
        </p:nvSpPr>
        <p:spPr>
          <a:xfrm>
            <a:off x="464285" y="352010"/>
            <a:ext cx="6234399" cy="923330"/>
          </a:xfrm>
          <a:prstGeom prst="rect">
            <a:avLst/>
          </a:prstGeom>
          <a:noFill/>
        </p:spPr>
        <p:txBody>
          <a:bodyPr wrap="square" rtlCol="0" anchor="ctr">
            <a:spAutoFit/>
          </a:bodyPr>
          <a:lstStyle/>
          <a:p>
            <a:r>
              <a:rPr lang="en-US" altLang="ko-KR" sz="5400" b="1" dirty="0">
                <a:solidFill>
                  <a:schemeClr val="tx1">
                    <a:lumMod val="75000"/>
                    <a:lumOff val="25000"/>
                  </a:schemeClr>
                </a:solidFill>
                <a:latin typeface="Baskerville Old Face" panose="02020602080505020303" pitchFamily="18" charset="0"/>
                <a:cs typeface="Arial" pitchFamily="34" charset="0"/>
              </a:rPr>
              <a:t>Division Info Page:</a:t>
            </a:r>
            <a:endParaRPr lang="ko-KR" altLang="en-US" sz="5400" b="1" dirty="0">
              <a:solidFill>
                <a:schemeClr val="tx1">
                  <a:lumMod val="75000"/>
                  <a:lumOff val="25000"/>
                </a:schemeClr>
              </a:solidFill>
              <a:latin typeface="Baskerville Old Face" panose="02020602080505020303" pitchFamily="18" charset="0"/>
              <a:cs typeface="Arial" pitchFamily="34" charset="0"/>
            </a:endParaRPr>
          </a:p>
        </p:txBody>
      </p:sp>
      <p:sp>
        <p:nvSpPr>
          <p:cNvPr id="4" name="TextBox 3">
            <a:extLst>
              <a:ext uri="{FF2B5EF4-FFF2-40B4-BE49-F238E27FC236}">
                <a16:creationId xmlns:a16="http://schemas.microsoft.com/office/drawing/2014/main" id="{D83E93B7-8785-4E05-A832-22D844BB0964}"/>
              </a:ext>
            </a:extLst>
          </p:cNvPr>
          <p:cNvSpPr txBox="1"/>
          <p:nvPr/>
        </p:nvSpPr>
        <p:spPr>
          <a:xfrm>
            <a:off x="464285" y="1232054"/>
            <a:ext cx="6234399" cy="646331"/>
          </a:xfrm>
          <a:prstGeom prst="rect">
            <a:avLst/>
          </a:prstGeom>
          <a:noFill/>
        </p:spPr>
        <p:txBody>
          <a:bodyPr wrap="square" rtlCol="0">
            <a:spAutoFit/>
          </a:bodyPr>
          <a:lstStyle/>
          <a:p>
            <a:r>
              <a:rPr lang="en-US" altLang="ko-KR" b="1" dirty="0">
                <a:solidFill>
                  <a:schemeClr val="tx1">
                    <a:lumMod val="75000"/>
                    <a:lumOff val="25000"/>
                  </a:schemeClr>
                </a:solidFill>
                <a:latin typeface="Baskerville Old Face" panose="02020602080505020303" pitchFamily="18" charset="0"/>
                <a:cs typeface="Arial" pitchFamily="34" charset="0"/>
              </a:rPr>
              <a:t>Every division (Dhaka , Chittagong, Rangpur) will contain a page like this.</a:t>
            </a:r>
          </a:p>
        </p:txBody>
      </p:sp>
      <p:sp>
        <p:nvSpPr>
          <p:cNvPr id="6" name="TextBox 5">
            <a:extLst>
              <a:ext uri="{FF2B5EF4-FFF2-40B4-BE49-F238E27FC236}">
                <a16:creationId xmlns:a16="http://schemas.microsoft.com/office/drawing/2014/main" id="{790B6AB8-D83E-4C13-9A33-24442B7C35BF}"/>
              </a:ext>
            </a:extLst>
          </p:cNvPr>
          <p:cNvSpPr txBox="1"/>
          <p:nvPr/>
        </p:nvSpPr>
        <p:spPr>
          <a:xfrm>
            <a:off x="3664444" y="3332678"/>
            <a:ext cx="2286189" cy="461665"/>
          </a:xfrm>
          <a:prstGeom prst="rect">
            <a:avLst/>
          </a:prstGeom>
          <a:noFill/>
          <a:ln>
            <a:noFill/>
          </a:ln>
        </p:spPr>
        <p:txBody>
          <a:bodyPr wrap="square" rtlCol="0" anchor="ctr">
            <a:spAutoFit/>
          </a:bodyPr>
          <a:lstStyle/>
          <a:p>
            <a:pPr algn="r"/>
            <a:r>
              <a:rPr lang="en-US" altLang="ko-KR" sz="1200" b="1" dirty="0">
                <a:solidFill>
                  <a:schemeClr val="tx1">
                    <a:lumMod val="75000"/>
                    <a:lumOff val="25000"/>
                  </a:schemeClr>
                </a:solidFill>
                <a:cs typeface="Arial" pitchFamily="34" charset="0"/>
              </a:rPr>
              <a:t>Contains all information about General Hospitals</a:t>
            </a:r>
            <a:endParaRPr lang="ko-KR" altLang="en-US" sz="1200" b="1" dirty="0">
              <a:solidFill>
                <a:schemeClr val="accent2"/>
              </a:solidFill>
              <a:cs typeface="Arial" pitchFamily="34" charset="0"/>
            </a:endParaRPr>
          </a:p>
        </p:txBody>
      </p:sp>
      <p:sp>
        <p:nvSpPr>
          <p:cNvPr id="7" name="TextBox 6">
            <a:extLst>
              <a:ext uri="{FF2B5EF4-FFF2-40B4-BE49-F238E27FC236}">
                <a16:creationId xmlns:a16="http://schemas.microsoft.com/office/drawing/2014/main" id="{D673A704-58C5-4998-99F7-18AF3C078698}"/>
              </a:ext>
            </a:extLst>
          </p:cNvPr>
          <p:cNvSpPr txBox="1"/>
          <p:nvPr/>
        </p:nvSpPr>
        <p:spPr>
          <a:xfrm>
            <a:off x="9784238" y="2655668"/>
            <a:ext cx="590798" cy="707886"/>
          </a:xfrm>
          <a:prstGeom prst="rect">
            <a:avLst/>
          </a:prstGeom>
          <a:noFill/>
          <a:ln>
            <a:noFill/>
          </a:ln>
        </p:spPr>
        <p:txBody>
          <a:bodyPr wrap="square" rtlCol="0" anchor="ctr">
            <a:spAutoFit/>
          </a:bodyPr>
          <a:lstStyle/>
          <a:p>
            <a:pPr algn="r"/>
            <a:r>
              <a:rPr lang="en-US" altLang="ko-KR" sz="4000" b="1" dirty="0">
                <a:solidFill>
                  <a:schemeClr val="accent3"/>
                </a:solidFill>
                <a:cs typeface="Arial" pitchFamily="34" charset="0"/>
              </a:rPr>
              <a:t>A</a:t>
            </a:r>
            <a:endParaRPr lang="ko-KR" altLang="en-US" sz="4000" b="1" dirty="0">
              <a:solidFill>
                <a:schemeClr val="accent3"/>
              </a:solidFill>
              <a:cs typeface="Arial" pitchFamily="34" charset="0"/>
            </a:endParaRPr>
          </a:p>
        </p:txBody>
      </p:sp>
      <p:grpSp>
        <p:nvGrpSpPr>
          <p:cNvPr id="8" name="Group 7">
            <a:extLst>
              <a:ext uri="{FF2B5EF4-FFF2-40B4-BE49-F238E27FC236}">
                <a16:creationId xmlns:a16="http://schemas.microsoft.com/office/drawing/2014/main" id="{CCC8CC5F-FCE0-4460-9D80-4B138E2238B3}"/>
              </a:ext>
            </a:extLst>
          </p:cNvPr>
          <p:cNvGrpSpPr/>
          <p:nvPr/>
        </p:nvGrpSpPr>
        <p:grpSpPr>
          <a:xfrm>
            <a:off x="703856" y="3971500"/>
            <a:ext cx="2894682" cy="727619"/>
            <a:chOff x="6372200" y="1720413"/>
            <a:chExt cx="2377774" cy="727619"/>
          </a:xfrm>
        </p:grpSpPr>
        <p:sp>
          <p:nvSpPr>
            <p:cNvPr id="9" name="TextBox 8">
              <a:extLst>
                <a:ext uri="{FF2B5EF4-FFF2-40B4-BE49-F238E27FC236}">
                  <a16:creationId xmlns:a16="http://schemas.microsoft.com/office/drawing/2014/main" id="{8E5A4C7A-6981-45CB-AB20-B84AE7A392B4}"/>
                </a:ext>
              </a:extLst>
            </p:cNvPr>
            <p:cNvSpPr txBox="1"/>
            <p:nvPr/>
          </p:nvSpPr>
          <p:spPr>
            <a:xfrm>
              <a:off x="6480967" y="1986367"/>
              <a:ext cx="2160239" cy="461665"/>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Contains all information about COVID-19 Test Labs</a:t>
              </a:r>
              <a:r>
                <a:rPr lang="en-US" altLang="ko-KR"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endParaRPr>
            </a:p>
          </p:txBody>
        </p:sp>
        <p:sp>
          <p:nvSpPr>
            <p:cNvPr id="10" name="TextBox 9">
              <a:extLst>
                <a:ext uri="{FF2B5EF4-FFF2-40B4-BE49-F238E27FC236}">
                  <a16:creationId xmlns:a16="http://schemas.microsoft.com/office/drawing/2014/main" id="{F4C3769A-87AC-4326-9CBE-84E245C49D2C}"/>
                </a:ext>
              </a:extLst>
            </p:cNvPr>
            <p:cNvSpPr txBox="1"/>
            <p:nvPr/>
          </p:nvSpPr>
          <p:spPr>
            <a:xfrm>
              <a:off x="6372200" y="1720413"/>
              <a:ext cx="2377774" cy="307777"/>
            </a:xfrm>
            <a:prstGeom prst="rect">
              <a:avLst/>
            </a:prstGeom>
            <a:noFill/>
          </p:spPr>
          <p:txBody>
            <a:bodyPr wrap="square" lIns="108000" rIns="108000" rtlCol="0">
              <a:spAutoFit/>
            </a:bodyPr>
            <a:lstStyle/>
            <a:p>
              <a:pPr algn="r"/>
              <a:r>
                <a:rPr lang="en-US" altLang="ko-KR" sz="1400" b="1" dirty="0">
                  <a:solidFill>
                    <a:srgbClr val="C00000"/>
                  </a:solidFill>
                  <a:latin typeface="Georgia" panose="02040502050405020303" pitchFamily="18" charset="0"/>
                </a:rPr>
                <a:t>Covid-19  Test Lab</a:t>
              </a:r>
              <a:r>
                <a:rPr lang="en-US" altLang="ko-KR" sz="1400" b="1" dirty="0">
                  <a:solidFill>
                    <a:schemeClr val="tx1">
                      <a:lumMod val="75000"/>
                      <a:lumOff val="25000"/>
                    </a:schemeClr>
                  </a:solidFill>
                </a:rPr>
                <a:t>:</a:t>
              </a:r>
              <a:endParaRPr lang="ko-KR" altLang="en-US" sz="1400" b="1" dirty="0">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758B9B3F-073A-4880-8ECC-E0BD9834FBCD}"/>
              </a:ext>
            </a:extLst>
          </p:cNvPr>
          <p:cNvGrpSpPr/>
          <p:nvPr/>
        </p:nvGrpSpPr>
        <p:grpSpPr>
          <a:xfrm>
            <a:off x="1814542" y="5869661"/>
            <a:ext cx="2629858" cy="711597"/>
            <a:chOff x="6372200" y="1720413"/>
            <a:chExt cx="2160240" cy="711597"/>
          </a:xfrm>
        </p:grpSpPr>
        <p:sp>
          <p:nvSpPr>
            <p:cNvPr id="12" name="TextBox 11">
              <a:extLst>
                <a:ext uri="{FF2B5EF4-FFF2-40B4-BE49-F238E27FC236}">
                  <a16:creationId xmlns:a16="http://schemas.microsoft.com/office/drawing/2014/main" id="{CA1A10F0-901E-4F92-80AB-161510BB196A}"/>
                </a:ext>
              </a:extLst>
            </p:cNvPr>
            <p:cNvSpPr txBox="1"/>
            <p:nvPr/>
          </p:nvSpPr>
          <p:spPr>
            <a:xfrm>
              <a:off x="6372201" y="1970345"/>
              <a:ext cx="216023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cs typeface="Arial" pitchFamily="34" charset="0"/>
                </a:rPr>
                <a:t>Contains Blood Bank &amp; Ambulance Service Info of that division. </a:t>
              </a:r>
              <a:endParaRPr lang="en-US" altLang="ko-KR" sz="12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C598F53E-A58E-430C-AD4C-F04BEEB8D99F}"/>
                </a:ext>
              </a:extLst>
            </p:cNvPr>
            <p:cNvSpPr txBox="1"/>
            <p:nvPr/>
          </p:nvSpPr>
          <p:spPr>
            <a:xfrm>
              <a:off x="6372200" y="1720413"/>
              <a:ext cx="2160239" cy="338554"/>
            </a:xfrm>
            <a:prstGeom prst="rect">
              <a:avLst/>
            </a:prstGeom>
            <a:noFill/>
          </p:spPr>
          <p:txBody>
            <a:bodyPr wrap="square" lIns="108000" rIns="108000" rtlCol="0">
              <a:spAutoFit/>
            </a:bodyPr>
            <a:lstStyle/>
            <a:p>
              <a:pPr algn="r"/>
              <a:r>
                <a:rPr lang="en-US" altLang="ko-KR" sz="1600" b="1" dirty="0">
                  <a:solidFill>
                    <a:schemeClr val="accent2">
                      <a:lumMod val="75000"/>
                    </a:schemeClr>
                  </a:solidFill>
                  <a:latin typeface="Georgia" panose="02040502050405020303" pitchFamily="18" charset="0"/>
                </a:rPr>
                <a:t>Emergency</a:t>
              </a:r>
              <a:endParaRPr lang="ko-KR" altLang="en-US" sz="1600" b="1" dirty="0">
                <a:solidFill>
                  <a:schemeClr val="accent2">
                    <a:lumMod val="75000"/>
                  </a:schemeClr>
                </a:solidFill>
                <a:latin typeface="Georgia" panose="02040502050405020303" pitchFamily="18" charset="0"/>
              </a:endParaRPr>
            </a:p>
          </p:txBody>
        </p:sp>
      </p:grpSp>
      <p:sp>
        <p:nvSpPr>
          <p:cNvPr id="14" name="TextBox 13">
            <a:extLst>
              <a:ext uri="{FF2B5EF4-FFF2-40B4-BE49-F238E27FC236}">
                <a16:creationId xmlns:a16="http://schemas.microsoft.com/office/drawing/2014/main" id="{C9F17E1F-B245-4B57-BF48-FB6C5F125847}"/>
              </a:ext>
            </a:extLst>
          </p:cNvPr>
          <p:cNvSpPr txBox="1"/>
          <p:nvPr/>
        </p:nvSpPr>
        <p:spPr>
          <a:xfrm>
            <a:off x="10314076" y="1462886"/>
            <a:ext cx="590798" cy="707886"/>
          </a:xfrm>
          <a:prstGeom prst="rect">
            <a:avLst/>
          </a:prstGeom>
          <a:noFill/>
          <a:ln>
            <a:noFill/>
          </a:ln>
        </p:spPr>
        <p:txBody>
          <a:bodyPr wrap="square" rtlCol="0" anchor="ctr">
            <a:spAutoFit/>
          </a:bodyPr>
          <a:lstStyle/>
          <a:p>
            <a:pPr algn="r"/>
            <a:r>
              <a:rPr lang="en-US" altLang="ko-KR" sz="4000" b="1" dirty="0">
                <a:solidFill>
                  <a:schemeClr val="accent2"/>
                </a:solidFill>
                <a:cs typeface="Arial" pitchFamily="34" charset="0"/>
              </a:rPr>
              <a:t>Q</a:t>
            </a:r>
            <a:endParaRPr lang="ko-KR" altLang="en-US" sz="40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49DE0F72-1ABB-4186-B5B9-01D748BA482E}"/>
              </a:ext>
            </a:extLst>
          </p:cNvPr>
          <p:cNvSpPr txBox="1"/>
          <p:nvPr/>
        </p:nvSpPr>
        <p:spPr>
          <a:xfrm>
            <a:off x="3414092" y="2971710"/>
            <a:ext cx="2737000" cy="307777"/>
          </a:xfrm>
          <a:prstGeom prst="rect">
            <a:avLst/>
          </a:prstGeom>
          <a:noFill/>
          <a:ln>
            <a:noFill/>
          </a:ln>
        </p:spPr>
        <p:txBody>
          <a:bodyPr wrap="square" rtlCol="0" anchor="ctr">
            <a:spAutoFit/>
          </a:bodyPr>
          <a:lstStyle/>
          <a:p>
            <a:pPr algn="ctr"/>
            <a:r>
              <a:rPr lang="en-US" altLang="ko-KR" sz="1400" b="1" dirty="0">
                <a:solidFill>
                  <a:srgbClr val="002060"/>
                </a:solidFill>
                <a:latin typeface="Georgia" panose="02040502050405020303" pitchFamily="18" charset="0"/>
                <a:cs typeface="Arial" pitchFamily="34" charset="0"/>
              </a:rPr>
              <a:t>General Hospital Service</a:t>
            </a:r>
            <a:endParaRPr lang="ko-KR" altLang="en-US" sz="1400" b="1" dirty="0">
              <a:solidFill>
                <a:srgbClr val="002060"/>
              </a:solidFill>
              <a:latin typeface="Georgia" panose="02040502050405020303" pitchFamily="18" charset="0"/>
              <a:cs typeface="Arial" pitchFamily="34" charset="0"/>
            </a:endParaRPr>
          </a:p>
        </p:txBody>
      </p:sp>
      <p:grpSp>
        <p:nvGrpSpPr>
          <p:cNvPr id="16" name="Group 15">
            <a:extLst>
              <a:ext uri="{FF2B5EF4-FFF2-40B4-BE49-F238E27FC236}">
                <a16:creationId xmlns:a16="http://schemas.microsoft.com/office/drawing/2014/main" id="{677B88D0-34C0-4584-8905-8ACF5FA305B6}"/>
              </a:ext>
            </a:extLst>
          </p:cNvPr>
          <p:cNvGrpSpPr/>
          <p:nvPr/>
        </p:nvGrpSpPr>
        <p:grpSpPr>
          <a:xfrm>
            <a:off x="693059" y="2174904"/>
            <a:ext cx="3127132" cy="711597"/>
            <a:chOff x="6372199" y="1720413"/>
            <a:chExt cx="2160240" cy="711597"/>
          </a:xfrm>
        </p:grpSpPr>
        <p:sp>
          <p:nvSpPr>
            <p:cNvPr id="17" name="TextBox 16">
              <a:extLst>
                <a:ext uri="{FF2B5EF4-FFF2-40B4-BE49-F238E27FC236}">
                  <a16:creationId xmlns:a16="http://schemas.microsoft.com/office/drawing/2014/main" id="{BB1BBF6E-0028-468D-87E3-EB5463B4CC41}"/>
                </a:ext>
              </a:extLst>
            </p:cNvPr>
            <p:cNvSpPr txBox="1"/>
            <p:nvPr/>
          </p:nvSpPr>
          <p:spPr>
            <a:xfrm>
              <a:off x="6372200" y="1970345"/>
              <a:ext cx="2160239" cy="461665"/>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Contains all information about COVID-19 Hospitals</a:t>
              </a:r>
              <a:r>
                <a:rPr lang="en-US" altLang="ko-KR"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endParaRPr>
            </a:p>
          </p:txBody>
        </p:sp>
        <p:sp>
          <p:nvSpPr>
            <p:cNvPr id="18" name="TextBox 17">
              <a:extLst>
                <a:ext uri="{FF2B5EF4-FFF2-40B4-BE49-F238E27FC236}">
                  <a16:creationId xmlns:a16="http://schemas.microsoft.com/office/drawing/2014/main" id="{B8E46806-937D-4E4C-A17F-7B3D7DC708C5}"/>
                </a:ext>
              </a:extLst>
            </p:cNvPr>
            <p:cNvSpPr txBox="1"/>
            <p:nvPr/>
          </p:nvSpPr>
          <p:spPr>
            <a:xfrm>
              <a:off x="6372199" y="1720413"/>
              <a:ext cx="2160239" cy="523220"/>
            </a:xfrm>
            <a:prstGeom prst="rect">
              <a:avLst/>
            </a:prstGeom>
            <a:noFill/>
          </p:spPr>
          <p:txBody>
            <a:bodyPr wrap="square" lIns="108000" rIns="108000" rtlCol="0">
              <a:spAutoFit/>
            </a:bodyPr>
            <a:lstStyle/>
            <a:p>
              <a:pPr algn="r"/>
              <a:r>
                <a:rPr lang="en-US" altLang="ko-KR" sz="1400" b="1" dirty="0">
                  <a:solidFill>
                    <a:srgbClr val="C00000"/>
                  </a:solidFill>
                  <a:latin typeface="Georgia" panose="02040502050405020303" pitchFamily="18" charset="0"/>
                </a:rPr>
                <a:t>Covid-19 Treatment Hospital:</a:t>
              </a:r>
              <a:endParaRPr lang="ko-KR" altLang="en-US" sz="1400" b="1" dirty="0">
                <a:solidFill>
                  <a:srgbClr val="C00000"/>
                </a:solidFill>
                <a:latin typeface="Georgia" panose="02040502050405020303" pitchFamily="18" charset="0"/>
              </a:endParaRPr>
            </a:p>
          </p:txBody>
        </p:sp>
      </p:grpSp>
      <p:grpSp>
        <p:nvGrpSpPr>
          <p:cNvPr id="19" name="Group 18">
            <a:extLst>
              <a:ext uri="{FF2B5EF4-FFF2-40B4-BE49-F238E27FC236}">
                <a16:creationId xmlns:a16="http://schemas.microsoft.com/office/drawing/2014/main" id="{9A4F75F1-BB12-47E1-BE35-C26C90A37F2F}"/>
              </a:ext>
            </a:extLst>
          </p:cNvPr>
          <p:cNvGrpSpPr/>
          <p:nvPr/>
        </p:nvGrpSpPr>
        <p:grpSpPr>
          <a:xfrm>
            <a:off x="3521235" y="4865256"/>
            <a:ext cx="2773067" cy="889235"/>
            <a:chOff x="6254564" y="1727441"/>
            <a:chExt cx="2277876" cy="889235"/>
          </a:xfrm>
        </p:grpSpPr>
        <p:sp>
          <p:nvSpPr>
            <p:cNvPr id="20" name="TextBox 19">
              <a:extLst>
                <a:ext uri="{FF2B5EF4-FFF2-40B4-BE49-F238E27FC236}">
                  <a16:creationId xmlns:a16="http://schemas.microsoft.com/office/drawing/2014/main" id="{752036BC-D05D-4D86-BA2A-3C7D17DB5DE1}"/>
                </a:ext>
              </a:extLst>
            </p:cNvPr>
            <p:cNvSpPr txBox="1"/>
            <p:nvPr/>
          </p:nvSpPr>
          <p:spPr>
            <a:xfrm>
              <a:off x="6372201" y="1970345"/>
              <a:ext cx="2160239" cy="646331"/>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Contains all information about General Diagnostic Centers in that division.</a:t>
              </a:r>
              <a:endParaRPr lang="ko-KR" altLang="en-US" sz="1200" b="1" dirty="0">
                <a:solidFill>
                  <a:schemeClr val="accent2"/>
                </a:solidFill>
                <a:cs typeface="Arial" pitchFamily="34" charset="0"/>
              </a:endParaRPr>
            </a:p>
          </p:txBody>
        </p:sp>
        <p:sp>
          <p:nvSpPr>
            <p:cNvPr id="21" name="TextBox 20">
              <a:extLst>
                <a:ext uri="{FF2B5EF4-FFF2-40B4-BE49-F238E27FC236}">
                  <a16:creationId xmlns:a16="http://schemas.microsoft.com/office/drawing/2014/main" id="{EDC7400E-58CF-405D-BC12-3E7FB0134032}"/>
                </a:ext>
              </a:extLst>
            </p:cNvPr>
            <p:cNvSpPr txBox="1"/>
            <p:nvPr/>
          </p:nvSpPr>
          <p:spPr>
            <a:xfrm>
              <a:off x="6254564" y="1727441"/>
              <a:ext cx="2160239" cy="307777"/>
            </a:xfrm>
            <a:prstGeom prst="rect">
              <a:avLst/>
            </a:prstGeom>
            <a:noFill/>
          </p:spPr>
          <p:txBody>
            <a:bodyPr wrap="square" lIns="108000" rIns="108000" rtlCol="0">
              <a:spAutoFit/>
            </a:bodyPr>
            <a:lstStyle/>
            <a:p>
              <a:pPr algn="r"/>
              <a:r>
                <a:rPr lang="en-US" altLang="ko-KR" sz="1400" b="1" dirty="0">
                  <a:solidFill>
                    <a:srgbClr val="002060"/>
                  </a:solidFill>
                  <a:latin typeface="Georgia" panose="02040502050405020303" pitchFamily="18" charset="0"/>
                </a:rPr>
                <a:t>General Diagnosis Center</a:t>
              </a:r>
              <a:endParaRPr lang="ko-KR" altLang="en-US" sz="1400" b="1" dirty="0">
                <a:solidFill>
                  <a:srgbClr val="002060"/>
                </a:solidFill>
                <a:latin typeface="Georgia" panose="02040502050405020303" pitchFamily="18" charset="0"/>
              </a:endParaRPr>
            </a:p>
          </p:txBody>
        </p:sp>
      </p:grpSp>
      <p:pic>
        <p:nvPicPr>
          <p:cNvPr id="23" name="Picture 22">
            <a:extLst>
              <a:ext uri="{FF2B5EF4-FFF2-40B4-BE49-F238E27FC236}">
                <a16:creationId xmlns:a16="http://schemas.microsoft.com/office/drawing/2014/main" id="{D4E2F1AD-255E-49A1-89F4-F9B8ABBE176A}"/>
              </a:ext>
            </a:extLst>
          </p:cNvPr>
          <p:cNvPicPr>
            <a:picLocks noChangeAspect="1"/>
          </p:cNvPicPr>
          <p:nvPr/>
        </p:nvPicPr>
        <p:blipFill rotWithShape="1">
          <a:blip r:embed="rId3">
            <a:extLst>
              <a:ext uri="{28A0092B-C50C-407E-A947-70E740481C1C}">
                <a14:useLocalDpi xmlns:a14="http://schemas.microsoft.com/office/drawing/2010/main" val="0"/>
              </a:ext>
            </a:extLst>
          </a:blip>
          <a:srcRect l="47600" t="16461" r="12733" b="256"/>
          <a:stretch/>
        </p:blipFill>
        <p:spPr>
          <a:xfrm>
            <a:off x="6806538" y="1275340"/>
            <a:ext cx="5027654" cy="5582660"/>
          </a:xfrm>
          <a:prstGeom prst="rect">
            <a:avLst/>
          </a:prstGeom>
        </p:spPr>
      </p:pic>
      <p:sp>
        <p:nvSpPr>
          <p:cNvPr id="25" name="Subtitle 24">
            <a:extLst>
              <a:ext uri="{FF2B5EF4-FFF2-40B4-BE49-F238E27FC236}">
                <a16:creationId xmlns:a16="http://schemas.microsoft.com/office/drawing/2014/main" id="{FA79AA15-B102-43EF-A797-E2688DE8D5AC}"/>
              </a:ext>
            </a:extLst>
          </p:cNvPr>
          <p:cNvSpPr>
            <a:spLocks noGrp="1"/>
          </p:cNvSpPr>
          <p:nvPr>
            <p:ph type="subTitle" idx="1"/>
          </p:nvPr>
        </p:nvSpPr>
        <p:spPr>
          <a:xfrm>
            <a:off x="7248939" y="670995"/>
            <a:ext cx="4200939" cy="378458"/>
          </a:xfrm>
        </p:spPr>
        <p:txBody>
          <a:bodyPr>
            <a:noAutofit/>
          </a:bodyPr>
          <a:lstStyle/>
          <a:p>
            <a:r>
              <a:rPr lang="en-US" sz="3200" b="1" dirty="0">
                <a:solidFill>
                  <a:srgbClr val="002060"/>
                </a:solidFill>
                <a:latin typeface="Baskerville Old Face" panose="02020602080505020303" pitchFamily="18" charset="0"/>
              </a:rPr>
              <a:t>Project Output:</a:t>
            </a:r>
          </a:p>
        </p:txBody>
      </p:sp>
      <p:sp>
        <p:nvSpPr>
          <p:cNvPr id="2" name="Date Placeholder 1">
            <a:extLst>
              <a:ext uri="{FF2B5EF4-FFF2-40B4-BE49-F238E27FC236}">
                <a16:creationId xmlns:a16="http://schemas.microsoft.com/office/drawing/2014/main" id="{32E70EE9-DC5C-499C-A09B-2318744E2617}"/>
              </a:ext>
            </a:extLst>
          </p:cNvPr>
          <p:cNvSpPr>
            <a:spLocks noGrp="1"/>
          </p:cNvSpPr>
          <p:nvPr>
            <p:ph type="dt" sz="half" idx="10"/>
          </p:nvPr>
        </p:nvSpPr>
        <p:spPr/>
        <p:txBody>
          <a:bodyPr/>
          <a:lstStyle/>
          <a:p>
            <a:fld id="{24B1F435-307C-4222-845B-F48E1EF0B817}" type="datetime1">
              <a:rPr lang="en-US" smtClean="0"/>
              <a:t>11/29/2020</a:t>
            </a:fld>
            <a:endParaRPr lang="en-US"/>
          </a:p>
        </p:txBody>
      </p:sp>
      <p:sp>
        <p:nvSpPr>
          <p:cNvPr id="5" name="Footer Placeholder 4">
            <a:extLst>
              <a:ext uri="{FF2B5EF4-FFF2-40B4-BE49-F238E27FC236}">
                <a16:creationId xmlns:a16="http://schemas.microsoft.com/office/drawing/2014/main" id="{08D2861A-9FA3-4795-900D-75A0479305B5}"/>
              </a:ext>
            </a:extLst>
          </p:cNvPr>
          <p:cNvSpPr>
            <a:spLocks noGrp="1"/>
          </p:cNvSpPr>
          <p:nvPr>
            <p:ph type="ftr" sz="quarter" idx="11"/>
          </p:nvPr>
        </p:nvSpPr>
        <p:spPr/>
        <p:txBody>
          <a:bodyPr/>
          <a:lstStyle/>
          <a:p>
            <a:r>
              <a:rPr lang="en-US"/>
              <a:t>Project: O-DOCTOR</a:t>
            </a:r>
          </a:p>
        </p:txBody>
      </p:sp>
      <p:sp>
        <p:nvSpPr>
          <p:cNvPr id="22" name="Slide Number Placeholder 21">
            <a:extLst>
              <a:ext uri="{FF2B5EF4-FFF2-40B4-BE49-F238E27FC236}">
                <a16:creationId xmlns:a16="http://schemas.microsoft.com/office/drawing/2014/main" id="{C91DB390-29F2-4A05-B94D-00E3CE30EB57}"/>
              </a:ext>
            </a:extLst>
          </p:cNvPr>
          <p:cNvSpPr>
            <a:spLocks noGrp="1"/>
          </p:cNvSpPr>
          <p:nvPr>
            <p:ph type="sldNum" sz="quarter" idx="12"/>
          </p:nvPr>
        </p:nvSpPr>
        <p:spPr/>
        <p:txBody>
          <a:bodyPr/>
          <a:lstStyle/>
          <a:p>
            <a:fld id="{38336F49-CFE7-48F2-A174-1ED1222D6FEF}" type="slidenum">
              <a:rPr lang="en-US" smtClean="0"/>
              <a:t>10</a:t>
            </a:fld>
            <a:endParaRPr lang="en-US"/>
          </a:p>
        </p:txBody>
      </p:sp>
    </p:spTree>
    <p:extLst>
      <p:ext uri="{BB962C8B-B14F-4D97-AF65-F5344CB8AC3E}">
        <p14:creationId xmlns:p14="http://schemas.microsoft.com/office/powerpoint/2010/main" val="249816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F47E2-E309-4822-B0A4-8A49861E6E6F}"/>
              </a:ext>
            </a:extLst>
          </p:cNvPr>
          <p:cNvSpPr txBox="1">
            <a:spLocks/>
          </p:cNvSpPr>
          <p:nvPr/>
        </p:nvSpPr>
        <p:spPr>
          <a:xfrm>
            <a:off x="5520133" y="858802"/>
            <a:ext cx="5408440" cy="58111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400" b="1" dirty="0">
                <a:solidFill>
                  <a:schemeClr val="bg1"/>
                </a:solidFill>
                <a:latin typeface="Bell MT" panose="02020503060305020303" pitchFamily="18" charset="0"/>
                <a:cs typeface="Arial" pitchFamily="34" charset="0"/>
              </a:rPr>
              <a:t>Some Code Section of </a:t>
            </a:r>
          </a:p>
        </p:txBody>
      </p:sp>
      <p:sp>
        <p:nvSpPr>
          <p:cNvPr id="12" name="Text Placeholder 10">
            <a:extLst>
              <a:ext uri="{FF2B5EF4-FFF2-40B4-BE49-F238E27FC236}">
                <a16:creationId xmlns:a16="http://schemas.microsoft.com/office/drawing/2014/main" id="{A3FD1364-60EF-400F-AE75-C1BAC883FDC2}"/>
              </a:ext>
            </a:extLst>
          </p:cNvPr>
          <p:cNvSpPr txBox="1">
            <a:spLocks/>
          </p:cNvSpPr>
          <p:nvPr/>
        </p:nvSpPr>
        <p:spPr>
          <a:xfrm>
            <a:off x="5178350" y="1368202"/>
            <a:ext cx="6360502" cy="72564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solidFill>
                  <a:schemeClr val="bg1"/>
                </a:solidFill>
                <a:latin typeface="Baskerville Old Face" panose="02020602080505020303" pitchFamily="18" charset="0"/>
                <a:cs typeface="Arial" pitchFamily="34" charset="0"/>
              </a:rPr>
              <a:t>District</a:t>
            </a:r>
            <a:r>
              <a:rPr lang="en-US" altLang="ko-KR" sz="3600" b="1" dirty="0">
                <a:solidFill>
                  <a:schemeClr val="bg1"/>
                </a:solidFill>
                <a:latin typeface="Baskerville Old Face" panose="02020602080505020303" pitchFamily="18" charset="0"/>
                <a:cs typeface="Arial" pitchFamily="34" charset="0"/>
              </a:rPr>
              <a:t> </a:t>
            </a:r>
            <a:r>
              <a:rPr lang="en-US" altLang="ko-KR" sz="4400" b="1" dirty="0">
                <a:solidFill>
                  <a:schemeClr val="bg1"/>
                </a:solidFill>
                <a:latin typeface="Baskerville Old Face" panose="02020602080505020303" pitchFamily="18" charset="0"/>
                <a:cs typeface="Arial" pitchFamily="34" charset="0"/>
              </a:rPr>
              <a:t>Info Page:</a:t>
            </a:r>
          </a:p>
        </p:txBody>
      </p:sp>
      <p:pic>
        <p:nvPicPr>
          <p:cNvPr id="20" name="Picture Placeholder 19">
            <a:extLst>
              <a:ext uri="{FF2B5EF4-FFF2-40B4-BE49-F238E27FC236}">
                <a16:creationId xmlns:a16="http://schemas.microsoft.com/office/drawing/2014/main" id="{74BDDF30-D8EA-436E-ABF3-E1CC346BAA8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544" r="3217"/>
          <a:stretch/>
        </p:blipFill>
        <p:spPr>
          <a:xfrm>
            <a:off x="5349241" y="2928730"/>
            <a:ext cx="5921115" cy="3617844"/>
          </a:xfrm>
        </p:spPr>
      </p:pic>
      <p:pic>
        <p:nvPicPr>
          <p:cNvPr id="18" name="Picture Placeholder 17">
            <a:extLst>
              <a:ext uri="{FF2B5EF4-FFF2-40B4-BE49-F238E27FC236}">
                <a16:creationId xmlns:a16="http://schemas.microsoft.com/office/drawing/2014/main" id="{2F01B663-09A3-44FB-A32D-DFE5CC50E9E7}"/>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802" r="786"/>
          <a:stretch/>
        </p:blipFill>
        <p:spPr>
          <a:xfrm>
            <a:off x="136342" y="503583"/>
            <a:ext cx="4868658" cy="6042991"/>
          </a:xfrm>
        </p:spPr>
      </p:pic>
      <p:sp>
        <p:nvSpPr>
          <p:cNvPr id="21" name="TextBox 20">
            <a:extLst>
              <a:ext uri="{FF2B5EF4-FFF2-40B4-BE49-F238E27FC236}">
                <a16:creationId xmlns:a16="http://schemas.microsoft.com/office/drawing/2014/main" id="{0B0E4B95-BEAD-4F54-AA18-26914D27346C}"/>
              </a:ext>
            </a:extLst>
          </p:cNvPr>
          <p:cNvSpPr txBox="1"/>
          <p:nvPr/>
        </p:nvSpPr>
        <p:spPr>
          <a:xfrm>
            <a:off x="5349241" y="2603244"/>
            <a:ext cx="5750223" cy="276999"/>
          </a:xfrm>
          <a:prstGeom prst="rect">
            <a:avLst/>
          </a:prstGeom>
          <a:noFill/>
        </p:spPr>
        <p:txBody>
          <a:bodyPr wrap="square" rtlCol="0">
            <a:spAutoFit/>
          </a:bodyPr>
          <a:lstStyle/>
          <a:p>
            <a:r>
              <a:rPr lang="en-US" sz="1200" b="1" i="1" u="sng" dirty="0">
                <a:solidFill>
                  <a:schemeClr val="accent5">
                    <a:lumMod val="50000"/>
                  </a:schemeClr>
                </a:solidFill>
                <a:latin typeface="Georgia" panose="02040502050405020303" pitchFamily="18" charset="0"/>
              </a:rPr>
              <a:t>Main Menu </a:t>
            </a:r>
            <a:r>
              <a:rPr lang="en-US" sz="1200" b="1" i="1" u="sng" dirty="0">
                <a:latin typeface="Georgia" panose="02040502050405020303" pitchFamily="18" charset="0"/>
              </a:rPr>
              <a:t>button design and Action performer Code:</a:t>
            </a:r>
          </a:p>
        </p:txBody>
      </p:sp>
      <p:sp>
        <p:nvSpPr>
          <p:cNvPr id="22" name="TextBox 21">
            <a:extLst>
              <a:ext uri="{FF2B5EF4-FFF2-40B4-BE49-F238E27FC236}">
                <a16:creationId xmlns:a16="http://schemas.microsoft.com/office/drawing/2014/main" id="{472A52C8-674B-49C8-A3BC-41FF07BFB6A4}"/>
              </a:ext>
            </a:extLst>
          </p:cNvPr>
          <p:cNvSpPr txBox="1"/>
          <p:nvPr/>
        </p:nvSpPr>
        <p:spPr>
          <a:xfrm>
            <a:off x="136343" y="126760"/>
            <a:ext cx="4687448" cy="276999"/>
          </a:xfrm>
          <a:prstGeom prst="rect">
            <a:avLst/>
          </a:prstGeom>
          <a:noFill/>
        </p:spPr>
        <p:txBody>
          <a:bodyPr wrap="square" rtlCol="0">
            <a:spAutoFit/>
          </a:bodyPr>
          <a:lstStyle/>
          <a:p>
            <a:r>
              <a:rPr lang="en-US" sz="1200" b="1" i="1" u="sng" dirty="0">
                <a:latin typeface="Georgia" panose="02040502050405020303" pitchFamily="18" charset="0"/>
              </a:rPr>
              <a:t>Font , Cursor, Color &amp; Button Code:</a:t>
            </a:r>
          </a:p>
        </p:txBody>
      </p:sp>
    </p:spTree>
    <p:extLst>
      <p:ext uri="{BB962C8B-B14F-4D97-AF65-F5344CB8AC3E}">
        <p14:creationId xmlns:p14="http://schemas.microsoft.com/office/powerpoint/2010/main" val="23576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BF8A-E81F-4044-A369-7499A50E7275}"/>
              </a:ext>
            </a:extLst>
          </p:cNvPr>
          <p:cNvSpPr>
            <a:spLocks noGrp="1"/>
          </p:cNvSpPr>
          <p:nvPr>
            <p:ph type="title"/>
          </p:nvPr>
        </p:nvSpPr>
        <p:spPr>
          <a:xfrm>
            <a:off x="8806667" y="204581"/>
            <a:ext cx="3339551" cy="1423053"/>
          </a:xfrm>
          <a:blipFill>
            <a:blip r:embed="rId3"/>
            <a:tile tx="0" ty="0" sx="100000" sy="100000" flip="none" algn="tl"/>
          </a:blipFill>
        </p:spPr>
        <p:txBody>
          <a:bodyPr>
            <a:noAutofit/>
          </a:bodyPr>
          <a:lstStyle/>
          <a:p>
            <a:pPr algn="ctr"/>
            <a:r>
              <a:rPr lang="en-US" sz="3600" b="1" dirty="0">
                <a:latin typeface="Baskerville Old Face" panose="02020602080505020303" pitchFamily="18" charset="0"/>
              </a:rPr>
              <a:t>List &amp; Info of General Hospitals</a:t>
            </a:r>
          </a:p>
        </p:txBody>
      </p:sp>
      <p:pic>
        <p:nvPicPr>
          <p:cNvPr id="5" name="Content Placeholder 4">
            <a:extLst>
              <a:ext uri="{FF2B5EF4-FFF2-40B4-BE49-F238E27FC236}">
                <a16:creationId xmlns:a16="http://schemas.microsoft.com/office/drawing/2014/main" id="{5109DA78-B4BD-4130-BB6F-660975DEA4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1065" y="799409"/>
            <a:ext cx="8468141" cy="5897217"/>
          </a:xfrm>
        </p:spPr>
      </p:pic>
      <p:sp>
        <p:nvSpPr>
          <p:cNvPr id="7" name="TextBox 6">
            <a:extLst>
              <a:ext uri="{FF2B5EF4-FFF2-40B4-BE49-F238E27FC236}">
                <a16:creationId xmlns:a16="http://schemas.microsoft.com/office/drawing/2014/main" id="{A7B2ECBF-14C9-4061-8401-37BEE8858796}"/>
              </a:ext>
            </a:extLst>
          </p:cNvPr>
          <p:cNvSpPr txBox="1"/>
          <p:nvPr/>
        </p:nvSpPr>
        <p:spPr>
          <a:xfrm>
            <a:off x="8885581" y="1696278"/>
            <a:ext cx="3008246" cy="1754326"/>
          </a:xfrm>
          <a:prstGeom prst="rect">
            <a:avLst/>
          </a:prstGeom>
          <a:noFill/>
        </p:spPr>
        <p:txBody>
          <a:bodyPr wrap="square" rtlCol="0">
            <a:spAutoFit/>
          </a:bodyPr>
          <a:lstStyle/>
          <a:p>
            <a:pPr marL="342900" indent="-342900">
              <a:buAutoNum type="arabicPeriod"/>
            </a:pPr>
            <a:r>
              <a:rPr lang="en-US" sz="1800" dirty="0">
                <a:ln w="0"/>
                <a:solidFill>
                  <a:schemeClr val="tx1"/>
                </a:solidFill>
                <a:latin typeface="Baskerville Old Face" panose="02020602080505020303" pitchFamily="18" charset="0"/>
              </a:rPr>
              <a:t>Data</a:t>
            </a:r>
            <a:r>
              <a:rPr lang="en-US" sz="18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T</a:t>
            </a:r>
            <a:r>
              <a:rPr lang="en-US" sz="1800" dirty="0">
                <a:ln w="0"/>
                <a:solidFill>
                  <a:schemeClr val="tx1"/>
                </a:solidFill>
                <a:latin typeface="Baskerville Old Face" panose="02020602080505020303" pitchFamily="18" charset="0"/>
              </a:rPr>
              <a:t>able which has Hospital Information.</a:t>
            </a:r>
          </a:p>
          <a:p>
            <a:pPr marL="342900" indent="-342900">
              <a:buAutoNum type="arabicPeriod"/>
            </a:pPr>
            <a:r>
              <a:rPr lang="en-US" sz="1800" dirty="0">
                <a:ln w="0"/>
                <a:solidFill>
                  <a:schemeClr val="tx1"/>
                </a:solidFill>
                <a:latin typeface="Baskerville Old Face" panose="02020602080505020303" pitchFamily="18" charset="0"/>
              </a:rPr>
              <a:t> IEDCR helpline</a:t>
            </a:r>
          </a:p>
          <a:p>
            <a:pPr marL="342900" indent="-342900">
              <a:buAutoNum type="arabicPeriod"/>
            </a:pPr>
            <a:r>
              <a:rPr lang="en-US" dirty="0">
                <a:ln w="0"/>
                <a:latin typeface="Baskerville Old Face" panose="02020602080505020303" pitchFamily="18" charset="0"/>
              </a:rPr>
              <a:t>Each Table contains 4 sections:</a:t>
            </a:r>
          </a:p>
          <a:p>
            <a:r>
              <a:rPr lang="en-US" dirty="0">
                <a:ln w="0"/>
                <a:latin typeface="Baskerville Old Face" panose="02020602080505020303" pitchFamily="18" charset="0"/>
              </a:rPr>
              <a:t>       </a:t>
            </a:r>
            <a:endParaRPr lang="en-US" dirty="0"/>
          </a:p>
        </p:txBody>
      </p:sp>
      <p:cxnSp>
        <p:nvCxnSpPr>
          <p:cNvPr id="10" name="Straight Connector 9">
            <a:extLst>
              <a:ext uri="{FF2B5EF4-FFF2-40B4-BE49-F238E27FC236}">
                <a16:creationId xmlns:a16="http://schemas.microsoft.com/office/drawing/2014/main" id="{510969CF-38DE-4724-8137-20DAED013027}"/>
              </a:ext>
            </a:extLst>
          </p:cNvPr>
          <p:cNvCxnSpPr>
            <a:cxnSpLocks/>
          </p:cNvCxnSpPr>
          <p:nvPr/>
        </p:nvCxnSpPr>
        <p:spPr>
          <a:xfrm>
            <a:off x="9382539" y="3193773"/>
            <a:ext cx="13654" cy="1502949"/>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43CF8C3-D257-4ABE-9711-8DE31C5040C9}"/>
              </a:ext>
            </a:extLst>
          </p:cNvPr>
          <p:cNvCxnSpPr>
            <a:cxnSpLocks/>
          </p:cNvCxnSpPr>
          <p:nvPr/>
        </p:nvCxnSpPr>
        <p:spPr>
          <a:xfrm>
            <a:off x="9382539" y="3450604"/>
            <a:ext cx="583096" cy="0"/>
          </a:xfrm>
          <a:prstGeom prst="straightConnector1">
            <a:avLst/>
          </a:prstGeom>
          <a:ln>
            <a:solidFill>
              <a:schemeClr val="accent1">
                <a:lumMod val="75000"/>
              </a:schemeClr>
            </a:solidFill>
            <a:tailEnd type="triangle"/>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A403C92-B0A9-4FE8-8C66-B71B8B4E85D4}"/>
              </a:ext>
            </a:extLst>
          </p:cNvPr>
          <p:cNvCxnSpPr/>
          <p:nvPr/>
        </p:nvCxnSpPr>
        <p:spPr>
          <a:xfrm>
            <a:off x="9382539" y="3850621"/>
            <a:ext cx="583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6668C2-1AA1-4274-A357-CF0D1EDCE979}"/>
              </a:ext>
            </a:extLst>
          </p:cNvPr>
          <p:cNvCxnSpPr>
            <a:cxnSpLocks/>
          </p:cNvCxnSpPr>
          <p:nvPr/>
        </p:nvCxnSpPr>
        <p:spPr>
          <a:xfrm>
            <a:off x="9396193" y="4243696"/>
            <a:ext cx="583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220DCF-2A3F-41DC-AE87-2780CF1D4846}"/>
              </a:ext>
            </a:extLst>
          </p:cNvPr>
          <p:cNvCxnSpPr/>
          <p:nvPr/>
        </p:nvCxnSpPr>
        <p:spPr>
          <a:xfrm>
            <a:off x="9382539" y="4696722"/>
            <a:ext cx="583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FD82A6F-6399-4CB4-A0EA-607F778B5C51}"/>
              </a:ext>
            </a:extLst>
          </p:cNvPr>
          <p:cNvSpPr txBox="1"/>
          <p:nvPr/>
        </p:nvSpPr>
        <p:spPr>
          <a:xfrm>
            <a:off x="10033096" y="3244334"/>
            <a:ext cx="886695" cy="338554"/>
          </a:xfrm>
          <a:prstGeom prst="rect">
            <a:avLst/>
          </a:prstGeom>
          <a:noFill/>
        </p:spPr>
        <p:txBody>
          <a:bodyPr wrap="square" rtlCol="0">
            <a:spAutoFit/>
          </a:bodyPr>
          <a:lstStyle/>
          <a:p>
            <a:r>
              <a:rPr lang="en-US" sz="1600" b="1" i="1" dirty="0">
                <a:solidFill>
                  <a:schemeClr val="accent1">
                    <a:lumMod val="75000"/>
                  </a:schemeClr>
                </a:solidFill>
                <a:latin typeface="Georgia" panose="02040502050405020303" pitchFamily="18" charset="0"/>
              </a:rPr>
              <a:t>Name.</a:t>
            </a:r>
          </a:p>
        </p:txBody>
      </p:sp>
      <p:sp>
        <p:nvSpPr>
          <p:cNvPr id="26" name="TextBox 25">
            <a:extLst>
              <a:ext uri="{FF2B5EF4-FFF2-40B4-BE49-F238E27FC236}">
                <a16:creationId xmlns:a16="http://schemas.microsoft.com/office/drawing/2014/main" id="{A19F5432-DB0A-4B3C-A1DB-62AF9D0C27F3}"/>
              </a:ext>
            </a:extLst>
          </p:cNvPr>
          <p:cNvSpPr txBox="1"/>
          <p:nvPr/>
        </p:nvSpPr>
        <p:spPr>
          <a:xfrm>
            <a:off x="9965635" y="3651531"/>
            <a:ext cx="1098730" cy="369332"/>
          </a:xfrm>
          <a:prstGeom prst="rect">
            <a:avLst/>
          </a:prstGeom>
          <a:noFill/>
        </p:spPr>
        <p:txBody>
          <a:bodyPr wrap="square" rtlCol="0">
            <a:spAutoFit/>
          </a:bodyPr>
          <a:lstStyle/>
          <a:p>
            <a:r>
              <a:rPr lang="en-US" sz="1600" b="1" i="1" dirty="0">
                <a:solidFill>
                  <a:schemeClr val="accent1">
                    <a:lumMod val="75000"/>
                  </a:schemeClr>
                </a:solidFill>
                <a:latin typeface="Georgia" panose="02040502050405020303" pitchFamily="18" charset="0"/>
              </a:rPr>
              <a:t>Address</a:t>
            </a:r>
            <a:r>
              <a:rPr lang="en-US" dirty="0"/>
              <a:t>.</a:t>
            </a:r>
          </a:p>
        </p:txBody>
      </p:sp>
      <p:sp>
        <p:nvSpPr>
          <p:cNvPr id="27" name="TextBox 26">
            <a:extLst>
              <a:ext uri="{FF2B5EF4-FFF2-40B4-BE49-F238E27FC236}">
                <a16:creationId xmlns:a16="http://schemas.microsoft.com/office/drawing/2014/main" id="{364F2EA5-CEDF-49C5-A479-973A4E604668}"/>
              </a:ext>
            </a:extLst>
          </p:cNvPr>
          <p:cNvSpPr txBox="1"/>
          <p:nvPr/>
        </p:nvSpPr>
        <p:spPr>
          <a:xfrm>
            <a:off x="9979289" y="4058480"/>
            <a:ext cx="2013931" cy="338554"/>
          </a:xfrm>
          <a:prstGeom prst="rect">
            <a:avLst/>
          </a:prstGeom>
          <a:noFill/>
        </p:spPr>
        <p:txBody>
          <a:bodyPr wrap="square" rtlCol="0">
            <a:spAutoFit/>
          </a:bodyPr>
          <a:lstStyle/>
          <a:p>
            <a:r>
              <a:rPr lang="en-US" sz="1600" b="1" i="1" dirty="0">
                <a:solidFill>
                  <a:schemeClr val="accent1">
                    <a:lumMod val="75000"/>
                  </a:schemeClr>
                </a:solidFill>
                <a:latin typeface="Georgia" panose="02040502050405020303" pitchFamily="18" charset="0"/>
              </a:rPr>
              <a:t>Contact Number.</a:t>
            </a:r>
          </a:p>
        </p:txBody>
      </p:sp>
      <p:sp>
        <p:nvSpPr>
          <p:cNvPr id="28" name="TextBox 27">
            <a:extLst>
              <a:ext uri="{FF2B5EF4-FFF2-40B4-BE49-F238E27FC236}">
                <a16:creationId xmlns:a16="http://schemas.microsoft.com/office/drawing/2014/main" id="{53334CE1-EB03-457B-BB68-9A72A1D22456}"/>
              </a:ext>
            </a:extLst>
          </p:cNvPr>
          <p:cNvSpPr txBox="1"/>
          <p:nvPr/>
        </p:nvSpPr>
        <p:spPr>
          <a:xfrm>
            <a:off x="9995452" y="4500390"/>
            <a:ext cx="1848677" cy="338554"/>
          </a:xfrm>
          <a:prstGeom prst="rect">
            <a:avLst/>
          </a:prstGeom>
          <a:noFill/>
        </p:spPr>
        <p:txBody>
          <a:bodyPr wrap="square" rtlCol="0">
            <a:spAutoFit/>
          </a:bodyPr>
          <a:lstStyle/>
          <a:p>
            <a:r>
              <a:rPr lang="en-US" sz="1600" b="1" i="1" dirty="0">
                <a:solidFill>
                  <a:schemeClr val="accent1">
                    <a:lumMod val="75000"/>
                  </a:schemeClr>
                </a:solidFill>
                <a:latin typeface="Georgia" panose="02040502050405020303" pitchFamily="18" charset="0"/>
              </a:rPr>
              <a:t>Service.</a:t>
            </a:r>
          </a:p>
        </p:txBody>
      </p:sp>
      <p:sp>
        <p:nvSpPr>
          <p:cNvPr id="31" name="TextBox 30">
            <a:extLst>
              <a:ext uri="{FF2B5EF4-FFF2-40B4-BE49-F238E27FC236}">
                <a16:creationId xmlns:a16="http://schemas.microsoft.com/office/drawing/2014/main" id="{5E607770-7BAA-48F3-A413-1B14D74E4636}"/>
              </a:ext>
            </a:extLst>
          </p:cNvPr>
          <p:cNvSpPr txBox="1"/>
          <p:nvPr/>
        </p:nvSpPr>
        <p:spPr>
          <a:xfrm>
            <a:off x="8920717" y="4942300"/>
            <a:ext cx="2980938" cy="1754326"/>
          </a:xfrm>
          <a:prstGeom prst="rect">
            <a:avLst/>
          </a:prstGeom>
          <a:noFill/>
        </p:spPr>
        <p:txBody>
          <a:bodyPr wrap="square" rtlCol="0">
            <a:spAutoFit/>
          </a:bodyPr>
          <a:lstStyle/>
          <a:p>
            <a:r>
              <a:rPr lang="en-US" dirty="0">
                <a:latin typeface="Baskerville Old Face" panose="02020602080505020303" pitchFamily="18" charset="0"/>
              </a:rPr>
              <a:t>4.  Contains a Main Menu button which will take user to the home page.</a:t>
            </a:r>
          </a:p>
          <a:p>
            <a:r>
              <a:rPr lang="en-US" dirty="0">
                <a:latin typeface="Baskerville Old Face" panose="02020602080505020303" pitchFamily="18" charset="0"/>
              </a:rPr>
              <a:t>5.   Contains a Back Button which will take the user to division menu page.</a:t>
            </a:r>
          </a:p>
        </p:txBody>
      </p:sp>
      <p:sp>
        <p:nvSpPr>
          <p:cNvPr id="32" name="TextBox 31">
            <a:extLst>
              <a:ext uri="{FF2B5EF4-FFF2-40B4-BE49-F238E27FC236}">
                <a16:creationId xmlns:a16="http://schemas.microsoft.com/office/drawing/2014/main" id="{C0DD754E-1D4D-4BDC-BF42-F5E9018A06D9}"/>
              </a:ext>
            </a:extLst>
          </p:cNvPr>
          <p:cNvSpPr txBox="1"/>
          <p:nvPr/>
        </p:nvSpPr>
        <p:spPr>
          <a:xfrm>
            <a:off x="3213056" y="161374"/>
            <a:ext cx="3120890" cy="523220"/>
          </a:xfrm>
          <a:prstGeom prst="rect">
            <a:avLst/>
          </a:prstGeom>
          <a:noFill/>
        </p:spPr>
        <p:txBody>
          <a:bodyPr wrap="square" rtlCol="0">
            <a:spAutoFit/>
          </a:bodyPr>
          <a:lstStyle/>
          <a:p>
            <a:r>
              <a:rPr lang="en-US" sz="2800" b="1" dirty="0">
                <a:latin typeface="Baskerville Old Face" panose="02020602080505020303" pitchFamily="18" charset="0"/>
              </a:rPr>
              <a:t>Project Output </a:t>
            </a:r>
            <a:r>
              <a:rPr lang="en-US" sz="1600" dirty="0">
                <a:latin typeface="Baskerville Old Face" panose="02020602080505020303" pitchFamily="18" charset="0"/>
              </a:rPr>
              <a:t>(</a:t>
            </a:r>
            <a:r>
              <a:rPr lang="en-US" sz="1400" dirty="0">
                <a:latin typeface="Baskerville Old Face" panose="02020602080505020303" pitchFamily="18" charset="0"/>
              </a:rPr>
              <a:t>Dhaka)</a:t>
            </a:r>
          </a:p>
        </p:txBody>
      </p:sp>
      <p:sp>
        <p:nvSpPr>
          <p:cNvPr id="3" name="Date Placeholder 2">
            <a:extLst>
              <a:ext uri="{FF2B5EF4-FFF2-40B4-BE49-F238E27FC236}">
                <a16:creationId xmlns:a16="http://schemas.microsoft.com/office/drawing/2014/main" id="{F8976D27-D921-4992-9C59-4AD3B410313B}"/>
              </a:ext>
            </a:extLst>
          </p:cNvPr>
          <p:cNvSpPr>
            <a:spLocks noGrp="1"/>
          </p:cNvSpPr>
          <p:nvPr>
            <p:ph type="dt" sz="half" idx="10"/>
          </p:nvPr>
        </p:nvSpPr>
        <p:spPr/>
        <p:txBody>
          <a:bodyPr/>
          <a:lstStyle/>
          <a:p>
            <a:fld id="{0B70D9FC-1006-4330-A072-9179EC7D9A8D}" type="datetime1">
              <a:rPr lang="en-US" smtClean="0"/>
              <a:t>11/29/2020</a:t>
            </a:fld>
            <a:endParaRPr lang="en-US"/>
          </a:p>
        </p:txBody>
      </p:sp>
      <p:sp>
        <p:nvSpPr>
          <p:cNvPr id="4" name="Footer Placeholder 3">
            <a:extLst>
              <a:ext uri="{FF2B5EF4-FFF2-40B4-BE49-F238E27FC236}">
                <a16:creationId xmlns:a16="http://schemas.microsoft.com/office/drawing/2014/main" id="{4504D265-EBB6-4BD9-ADE1-E3D7044EE314}"/>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E1400315-4967-431E-A704-38B039918A39}"/>
              </a:ext>
            </a:extLst>
          </p:cNvPr>
          <p:cNvSpPr>
            <a:spLocks noGrp="1"/>
          </p:cNvSpPr>
          <p:nvPr>
            <p:ph type="sldNum" sz="quarter" idx="12"/>
          </p:nvPr>
        </p:nvSpPr>
        <p:spPr/>
        <p:txBody>
          <a:bodyPr/>
          <a:lstStyle/>
          <a:p>
            <a:fld id="{38336F49-CFE7-48F2-A174-1ED1222D6FEF}" type="slidenum">
              <a:rPr lang="en-US" smtClean="0"/>
              <a:t>12</a:t>
            </a:fld>
            <a:endParaRPr lang="en-US"/>
          </a:p>
        </p:txBody>
      </p:sp>
    </p:spTree>
    <p:extLst>
      <p:ext uri="{BB962C8B-B14F-4D97-AF65-F5344CB8AC3E}">
        <p14:creationId xmlns:p14="http://schemas.microsoft.com/office/powerpoint/2010/main" val="398568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9000" b="-9000"/>
          </a:stretch>
        </a:blipFill>
        <a:effectLst/>
      </p:bgPr>
    </p:bg>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9AB385CE-8CEA-456D-8BAD-A343ADA573B3}"/>
              </a:ext>
            </a:extLst>
          </p:cNvPr>
          <p:cNvSpPr/>
          <p:nvPr/>
        </p:nvSpPr>
        <p:spPr>
          <a:xfrm>
            <a:off x="112540" y="154745"/>
            <a:ext cx="5739619" cy="1828800"/>
          </a:xfrm>
          <a:prstGeom prst="round2SameRect">
            <a:avLst/>
          </a:prstGeom>
          <a:solidFill>
            <a:srgbClr val="002060"/>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Baskerville Old Face" panose="02020602080505020303" pitchFamily="18" charset="0"/>
              </a:rPr>
              <a:t>Some Code Samples of</a:t>
            </a:r>
          </a:p>
          <a:p>
            <a:pPr algn="ctr"/>
            <a:r>
              <a:rPr lang="en-US" sz="3200" b="1" dirty="0">
                <a:latin typeface="Baskerville Old Face" panose="02020602080505020303" pitchFamily="18" charset="0"/>
              </a:rPr>
              <a:t>General Hospitals Information Page</a:t>
            </a:r>
            <a:r>
              <a:rPr lang="en-US" dirty="0"/>
              <a:t>:</a:t>
            </a:r>
          </a:p>
        </p:txBody>
      </p:sp>
      <p:pic>
        <p:nvPicPr>
          <p:cNvPr id="8" name="Picture 7">
            <a:extLst>
              <a:ext uri="{FF2B5EF4-FFF2-40B4-BE49-F238E27FC236}">
                <a16:creationId xmlns:a16="http://schemas.microsoft.com/office/drawing/2014/main" id="{038D38CE-2430-4F23-A413-5775FEF95A27}"/>
              </a:ext>
            </a:extLst>
          </p:cNvPr>
          <p:cNvPicPr>
            <a:picLocks noChangeAspect="1"/>
          </p:cNvPicPr>
          <p:nvPr/>
        </p:nvPicPr>
        <p:blipFill rotWithShape="1">
          <a:blip r:embed="rId3">
            <a:extLst>
              <a:ext uri="{28A0092B-C50C-407E-A947-70E740481C1C}">
                <a14:useLocalDpi xmlns:a14="http://schemas.microsoft.com/office/drawing/2010/main" val="0"/>
              </a:ext>
            </a:extLst>
          </a:blip>
          <a:srcRect l="2876" t="53533" r="13940"/>
          <a:stretch/>
        </p:blipFill>
        <p:spPr>
          <a:xfrm>
            <a:off x="6096000" y="2405575"/>
            <a:ext cx="5983458" cy="1937825"/>
          </a:xfrm>
          <a:prstGeom prst="rect">
            <a:avLst/>
          </a:prstGeom>
        </p:spPr>
      </p:pic>
      <p:pic>
        <p:nvPicPr>
          <p:cNvPr id="10" name="Picture 9">
            <a:extLst>
              <a:ext uri="{FF2B5EF4-FFF2-40B4-BE49-F238E27FC236}">
                <a16:creationId xmlns:a16="http://schemas.microsoft.com/office/drawing/2014/main" id="{958B8821-E4BA-42E2-B4C0-CB7D559C0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4159"/>
            <a:ext cx="5983458" cy="1828801"/>
          </a:xfrm>
          <a:prstGeom prst="rect">
            <a:avLst/>
          </a:prstGeom>
        </p:spPr>
      </p:pic>
      <p:pic>
        <p:nvPicPr>
          <p:cNvPr id="12" name="Picture 11">
            <a:extLst>
              <a:ext uri="{FF2B5EF4-FFF2-40B4-BE49-F238E27FC236}">
                <a16:creationId xmlns:a16="http://schemas.microsoft.com/office/drawing/2014/main" id="{3FB7BBD8-E752-4D0F-9069-C6A51982F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86" y="4526015"/>
            <a:ext cx="11605845" cy="2177240"/>
          </a:xfrm>
          <a:prstGeom prst="rect">
            <a:avLst/>
          </a:prstGeom>
        </p:spPr>
      </p:pic>
      <p:pic>
        <p:nvPicPr>
          <p:cNvPr id="14" name="Picture 13">
            <a:extLst>
              <a:ext uri="{FF2B5EF4-FFF2-40B4-BE49-F238E27FC236}">
                <a16:creationId xmlns:a16="http://schemas.microsoft.com/office/drawing/2014/main" id="{DF603F14-0200-4A76-95E0-907A7D2C480A}"/>
              </a:ext>
            </a:extLst>
          </p:cNvPr>
          <p:cNvPicPr>
            <a:picLocks noChangeAspect="1"/>
          </p:cNvPicPr>
          <p:nvPr/>
        </p:nvPicPr>
        <p:blipFill rotWithShape="1">
          <a:blip r:embed="rId6">
            <a:extLst>
              <a:ext uri="{28A0092B-C50C-407E-A947-70E740481C1C}">
                <a14:useLocalDpi xmlns:a14="http://schemas.microsoft.com/office/drawing/2010/main" val="0"/>
              </a:ext>
            </a:extLst>
          </a:blip>
          <a:srcRect t="-1700" b="20599"/>
          <a:stretch/>
        </p:blipFill>
        <p:spPr>
          <a:xfrm>
            <a:off x="164192" y="1983545"/>
            <a:ext cx="5687967" cy="2542470"/>
          </a:xfrm>
          <a:prstGeom prst="rect">
            <a:avLst/>
          </a:prstGeom>
        </p:spPr>
      </p:pic>
      <p:sp>
        <p:nvSpPr>
          <p:cNvPr id="2" name="Date Placeholder 1">
            <a:extLst>
              <a:ext uri="{FF2B5EF4-FFF2-40B4-BE49-F238E27FC236}">
                <a16:creationId xmlns:a16="http://schemas.microsoft.com/office/drawing/2014/main" id="{4DC2144C-9580-4284-815E-A15EDC9ECC0B}"/>
              </a:ext>
            </a:extLst>
          </p:cNvPr>
          <p:cNvSpPr>
            <a:spLocks noGrp="1"/>
          </p:cNvSpPr>
          <p:nvPr>
            <p:ph type="dt" sz="half" idx="10"/>
          </p:nvPr>
        </p:nvSpPr>
        <p:spPr/>
        <p:txBody>
          <a:bodyPr/>
          <a:lstStyle/>
          <a:p>
            <a:fld id="{655D764A-676B-4267-92A1-32F81954F34B}" type="datetime1">
              <a:rPr lang="en-US" smtClean="0"/>
              <a:t>11/29/2020</a:t>
            </a:fld>
            <a:endParaRPr lang="en-US"/>
          </a:p>
        </p:txBody>
      </p:sp>
      <p:sp>
        <p:nvSpPr>
          <p:cNvPr id="3" name="Footer Placeholder 2">
            <a:extLst>
              <a:ext uri="{FF2B5EF4-FFF2-40B4-BE49-F238E27FC236}">
                <a16:creationId xmlns:a16="http://schemas.microsoft.com/office/drawing/2014/main" id="{E88B6E86-D79F-4C3A-945F-95F6B478488F}"/>
              </a:ext>
            </a:extLst>
          </p:cNvPr>
          <p:cNvSpPr>
            <a:spLocks noGrp="1"/>
          </p:cNvSpPr>
          <p:nvPr>
            <p:ph type="ftr" sz="quarter" idx="11"/>
          </p:nvPr>
        </p:nvSpPr>
        <p:spPr/>
        <p:txBody>
          <a:bodyPr/>
          <a:lstStyle/>
          <a:p>
            <a:r>
              <a:rPr lang="en-US"/>
              <a:t>Project: O-DOCTOR</a:t>
            </a:r>
          </a:p>
        </p:txBody>
      </p:sp>
      <p:sp>
        <p:nvSpPr>
          <p:cNvPr id="5" name="Slide Number Placeholder 4">
            <a:extLst>
              <a:ext uri="{FF2B5EF4-FFF2-40B4-BE49-F238E27FC236}">
                <a16:creationId xmlns:a16="http://schemas.microsoft.com/office/drawing/2014/main" id="{C4C4C96D-E677-474A-85CC-86876F4A470D}"/>
              </a:ext>
            </a:extLst>
          </p:cNvPr>
          <p:cNvSpPr>
            <a:spLocks noGrp="1"/>
          </p:cNvSpPr>
          <p:nvPr>
            <p:ph type="sldNum" sz="quarter" idx="12"/>
          </p:nvPr>
        </p:nvSpPr>
        <p:spPr/>
        <p:txBody>
          <a:bodyPr/>
          <a:lstStyle/>
          <a:p>
            <a:fld id="{38336F49-CFE7-48F2-A174-1ED1222D6FEF}" type="slidenum">
              <a:rPr lang="en-US" smtClean="0"/>
              <a:t>13</a:t>
            </a:fld>
            <a:endParaRPr lang="en-US"/>
          </a:p>
        </p:txBody>
      </p:sp>
    </p:spTree>
    <p:extLst>
      <p:ext uri="{BB962C8B-B14F-4D97-AF65-F5344CB8AC3E}">
        <p14:creationId xmlns:p14="http://schemas.microsoft.com/office/powerpoint/2010/main" val="81039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4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B071D-3F0A-4BDD-A3B3-DED6280F5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3" y="384313"/>
            <a:ext cx="8110331" cy="6218456"/>
          </a:xfrm>
          <a:prstGeom prst="rect">
            <a:avLst/>
          </a:prstGeom>
        </p:spPr>
      </p:pic>
      <p:sp>
        <p:nvSpPr>
          <p:cNvPr id="6" name="Rectangle: Diagonal Corners Rounded 5">
            <a:extLst>
              <a:ext uri="{FF2B5EF4-FFF2-40B4-BE49-F238E27FC236}">
                <a16:creationId xmlns:a16="http://schemas.microsoft.com/office/drawing/2014/main" id="{A9EE0368-2162-4A77-A93E-66A44C1527CC}"/>
              </a:ext>
            </a:extLst>
          </p:cNvPr>
          <p:cNvSpPr/>
          <p:nvPr/>
        </p:nvSpPr>
        <p:spPr>
          <a:xfrm>
            <a:off x="8441635" y="119271"/>
            <a:ext cx="3604592" cy="1524000"/>
          </a:xfrm>
          <a:prstGeom prst="round2Diag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chemeClr val="accent5">
                    <a:lumMod val="50000"/>
                  </a:schemeClr>
                </a:solidFill>
                <a:latin typeface="Baskerville Old Face" panose="02020602080505020303" pitchFamily="18" charset="0"/>
              </a:rPr>
              <a:t>General Diagnostic Center list &amp; Info</a:t>
            </a:r>
          </a:p>
        </p:txBody>
      </p:sp>
      <p:sp>
        <p:nvSpPr>
          <p:cNvPr id="8" name="TextBox 7">
            <a:extLst>
              <a:ext uri="{FF2B5EF4-FFF2-40B4-BE49-F238E27FC236}">
                <a16:creationId xmlns:a16="http://schemas.microsoft.com/office/drawing/2014/main" id="{5A65B035-E1CC-4697-965B-DEBF9E19564F}"/>
              </a:ext>
            </a:extLst>
          </p:cNvPr>
          <p:cNvSpPr txBox="1"/>
          <p:nvPr/>
        </p:nvSpPr>
        <p:spPr>
          <a:xfrm>
            <a:off x="8441635" y="2040835"/>
            <a:ext cx="3604592" cy="1477328"/>
          </a:xfrm>
          <a:prstGeom prst="rect">
            <a:avLst/>
          </a:prstGeom>
          <a:noFill/>
        </p:spPr>
        <p:txBody>
          <a:bodyPr wrap="square" rtlCol="0">
            <a:spAutoFit/>
          </a:bodyPr>
          <a:lstStyle/>
          <a:p>
            <a:pPr marL="342900" indent="-342900">
              <a:buAutoNum type="arabicPeriod"/>
            </a:pPr>
            <a:r>
              <a:rPr lang="en-US" sz="1800" dirty="0">
                <a:ln w="0"/>
                <a:solidFill>
                  <a:schemeClr val="tx1"/>
                </a:solidFill>
                <a:latin typeface="Baskerville Old Face" panose="02020602080505020303" pitchFamily="18" charset="0"/>
              </a:rPr>
              <a:t>Data</a:t>
            </a:r>
            <a:r>
              <a:rPr lang="en-US" sz="18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T</a:t>
            </a:r>
            <a:r>
              <a:rPr lang="en-US" sz="1800" dirty="0">
                <a:ln w="0"/>
                <a:solidFill>
                  <a:schemeClr val="tx1"/>
                </a:solidFill>
                <a:latin typeface="Baskerville Old Face" panose="02020602080505020303" pitchFamily="18" charset="0"/>
              </a:rPr>
              <a:t>able which has Diagnostic Centers Information.</a:t>
            </a:r>
          </a:p>
          <a:p>
            <a:pPr marL="342900" indent="-342900">
              <a:buAutoNum type="arabicPeriod"/>
            </a:pPr>
            <a:r>
              <a:rPr lang="en-US" sz="1800" dirty="0">
                <a:ln w="0"/>
                <a:solidFill>
                  <a:schemeClr val="tx1"/>
                </a:solidFill>
                <a:latin typeface="Baskerville Old Face" panose="02020602080505020303" pitchFamily="18" charset="0"/>
              </a:rPr>
              <a:t> IEDCR helpline</a:t>
            </a:r>
          </a:p>
          <a:p>
            <a:pPr marL="342900" indent="-342900">
              <a:buAutoNum type="arabicPeriod"/>
            </a:pPr>
            <a:r>
              <a:rPr lang="en-US" dirty="0">
                <a:ln w="0"/>
                <a:latin typeface="Baskerville Old Face" panose="02020602080505020303" pitchFamily="18" charset="0"/>
              </a:rPr>
              <a:t>Each Table contains 4 sections:</a:t>
            </a:r>
          </a:p>
          <a:p>
            <a:endParaRPr lang="en-US" dirty="0"/>
          </a:p>
        </p:txBody>
      </p:sp>
      <p:cxnSp>
        <p:nvCxnSpPr>
          <p:cNvPr id="10" name="Straight Connector 9">
            <a:extLst>
              <a:ext uri="{FF2B5EF4-FFF2-40B4-BE49-F238E27FC236}">
                <a16:creationId xmlns:a16="http://schemas.microsoft.com/office/drawing/2014/main" id="{177E80E2-A7A5-43F3-95D1-6409239F6DD0}"/>
              </a:ext>
            </a:extLst>
          </p:cNvPr>
          <p:cNvCxnSpPr/>
          <p:nvPr/>
        </p:nvCxnSpPr>
        <p:spPr>
          <a:xfrm>
            <a:off x="9011478" y="3220278"/>
            <a:ext cx="0" cy="116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C5B9FEE-2055-4AD2-A45D-D01EEBD17A62}"/>
              </a:ext>
            </a:extLst>
          </p:cNvPr>
          <p:cNvCxnSpPr/>
          <p:nvPr/>
        </p:nvCxnSpPr>
        <p:spPr>
          <a:xfrm>
            <a:off x="8998226" y="3429000"/>
            <a:ext cx="450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79FE42-00EB-4FEC-8418-9FA60E288552}"/>
              </a:ext>
            </a:extLst>
          </p:cNvPr>
          <p:cNvCxnSpPr/>
          <p:nvPr/>
        </p:nvCxnSpPr>
        <p:spPr>
          <a:xfrm>
            <a:off x="9011478" y="3776870"/>
            <a:ext cx="47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DF9D3B-BBBF-4695-B509-3A6ABE55CB7A}"/>
              </a:ext>
            </a:extLst>
          </p:cNvPr>
          <p:cNvCxnSpPr/>
          <p:nvPr/>
        </p:nvCxnSpPr>
        <p:spPr>
          <a:xfrm>
            <a:off x="9011478" y="4068418"/>
            <a:ext cx="437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320262-5BFD-4262-BD88-AB458F64040D}"/>
              </a:ext>
            </a:extLst>
          </p:cNvPr>
          <p:cNvCxnSpPr/>
          <p:nvPr/>
        </p:nvCxnSpPr>
        <p:spPr>
          <a:xfrm>
            <a:off x="8998226" y="4386470"/>
            <a:ext cx="490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F18CB9-DAA0-40C6-A74F-29524C65FFC9}"/>
              </a:ext>
            </a:extLst>
          </p:cNvPr>
          <p:cNvSpPr txBox="1"/>
          <p:nvPr/>
        </p:nvSpPr>
        <p:spPr>
          <a:xfrm>
            <a:off x="9488557" y="3220278"/>
            <a:ext cx="1497492" cy="369332"/>
          </a:xfrm>
          <a:prstGeom prst="rect">
            <a:avLst/>
          </a:prstGeom>
          <a:noFill/>
        </p:spPr>
        <p:txBody>
          <a:bodyPr wrap="square" rtlCol="0">
            <a:spAutoFit/>
          </a:bodyPr>
          <a:lstStyle/>
          <a:p>
            <a:r>
              <a:rPr lang="en-US" dirty="0">
                <a:latin typeface="Elephant" panose="02020904090505020303" pitchFamily="18" charset="0"/>
              </a:rPr>
              <a:t>Name</a:t>
            </a:r>
          </a:p>
        </p:txBody>
      </p:sp>
      <p:sp>
        <p:nvSpPr>
          <p:cNvPr id="20" name="TextBox 19">
            <a:extLst>
              <a:ext uri="{FF2B5EF4-FFF2-40B4-BE49-F238E27FC236}">
                <a16:creationId xmlns:a16="http://schemas.microsoft.com/office/drawing/2014/main" id="{8E426C3B-6144-4A82-A3AF-6F8BF482DBAF}"/>
              </a:ext>
            </a:extLst>
          </p:cNvPr>
          <p:cNvSpPr txBox="1"/>
          <p:nvPr/>
        </p:nvSpPr>
        <p:spPr>
          <a:xfrm>
            <a:off x="9528314" y="3556189"/>
            <a:ext cx="1497490" cy="338554"/>
          </a:xfrm>
          <a:prstGeom prst="rect">
            <a:avLst/>
          </a:prstGeom>
          <a:noFill/>
        </p:spPr>
        <p:txBody>
          <a:bodyPr wrap="square" rtlCol="0">
            <a:spAutoFit/>
          </a:bodyPr>
          <a:lstStyle/>
          <a:p>
            <a:r>
              <a:rPr lang="en-US" sz="1600" dirty="0">
                <a:latin typeface="Elephant" panose="02020904090505020303" pitchFamily="18" charset="0"/>
              </a:rPr>
              <a:t>Address</a:t>
            </a:r>
          </a:p>
        </p:txBody>
      </p:sp>
      <p:sp>
        <p:nvSpPr>
          <p:cNvPr id="21" name="TextBox 20">
            <a:extLst>
              <a:ext uri="{FF2B5EF4-FFF2-40B4-BE49-F238E27FC236}">
                <a16:creationId xmlns:a16="http://schemas.microsoft.com/office/drawing/2014/main" id="{CC233391-FD6E-4F98-984D-AE4BA8D3C6EF}"/>
              </a:ext>
            </a:extLst>
          </p:cNvPr>
          <p:cNvSpPr txBox="1"/>
          <p:nvPr/>
        </p:nvSpPr>
        <p:spPr>
          <a:xfrm>
            <a:off x="9515060" y="3883752"/>
            <a:ext cx="2080591" cy="338554"/>
          </a:xfrm>
          <a:prstGeom prst="rect">
            <a:avLst/>
          </a:prstGeom>
          <a:noFill/>
        </p:spPr>
        <p:txBody>
          <a:bodyPr wrap="square" rtlCol="0">
            <a:spAutoFit/>
          </a:bodyPr>
          <a:lstStyle/>
          <a:p>
            <a:r>
              <a:rPr lang="en-US" sz="1600" dirty="0">
                <a:latin typeface="Elephant" panose="02020904090505020303" pitchFamily="18" charset="0"/>
              </a:rPr>
              <a:t>Contact Number</a:t>
            </a:r>
          </a:p>
        </p:txBody>
      </p:sp>
      <p:sp>
        <p:nvSpPr>
          <p:cNvPr id="22" name="TextBox 21">
            <a:extLst>
              <a:ext uri="{FF2B5EF4-FFF2-40B4-BE49-F238E27FC236}">
                <a16:creationId xmlns:a16="http://schemas.microsoft.com/office/drawing/2014/main" id="{8B04EC97-0C65-486F-A35E-019256C22D35}"/>
              </a:ext>
            </a:extLst>
          </p:cNvPr>
          <p:cNvSpPr txBox="1"/>
          <p:nvPr/>
        </p:nvSpPr>
        <p:spPr>
          <a:xfrm>
            <a:off x="9562243" y="4201804"/>
            <a:ext cx="1781614" cy="369332"/>
          </a:xfrm>
          <a:prstGeom prst="rect">
            <a:avLst/>
          </a:prstGeom>
          <a:noFill/>
        </p:spPr>
        <p:txBody>
          <a:bodyPr wrap="square" rtlCol="0">
            <a:spAutoFit/>
          </a:bodyPr>
          <a:lstStyle/>
          <a:p>
            <a:r>
              <a:rPr lang="en-US" sz="1600" dirty="0">
                <a:latin typeface="Elephant" panose="02020904090505020303" pitchFamily="18" charset="0"/>
              </a:rPr>
              <a:t>Service Time</a:t>
            </a:r>
            <a:r>
              <a:rPr lang="en-US" dirty="0"/>
              <a:t>.</a:t>
            </a:r>
          </a:p>
        </p:txBody>
      </p:sp>
      <p:sp>
        <p:nvSpPr>
          <p:cNvPr id="23" name="TextBox 22">
            <a:extLst>
              <a:ext uri="{FF2B5EF4-FFF2-40B4-BE49-F238E27FC236}">
                <a16:creationId xmlns:a16="http://schemas.microsoft.com/office/drawing/2014/main" id="{7BAB25B4-686B-4598-B71C-89A316681C66}"/>
              </a:ext>
            </a:extLst>
          </p:cNvPr>
          <p:cNvSpPr txBox="1"/>
          <p:nvPr/>
        </p:nvSpPr>
        <p:spPr>
          <a:xfrm>
            <a:off x="8441635" y="4850296"/>
            <a:ext cx="3326295" cy="2031325"/>
          </a:xfrm>
          <a:prstGeom prst="rect">
            <a:avLst/>
          </a:prstGeom>
          <a:noFill/>
        </p:spPr>
        <p:txBody>
          <a:bodyPr wrap="square" rtlCol="0">
            <a:spAutoFit/>
          </a:bodyPr>
          <a:lstStyle/>
          <a:p>
            <a:r>
              <a:rPr lang="en-US" dirty="0">
                <a:latin typeface="Baskerville Old Face" panose="02020602080505020303" pitchFamily="18" charset="0"/>
              </a:rPr>
              <a:t>4.  Contains a Main Menu button which will take user to the home page.</a:t>
            </a:r>
          </a:p>
          <a:p>
            <a:r>
              <a:rPr lang="en-US" dirty="0">
                <a:latin typeface="Baskerville Old Face" panose="02020602080505020303" pitchFamily="18" charset="0"/>
              </a:rPr>
              <a:t>5.   Contains a Back Button which will take the user to division menu page.</a:t>
            </a:r>
          </a:p>
          <a:p>
            <a:endParaRPr lang="en-US" dirty="0"/>
          </a:p>
        </p:txBody>
      </p:sp>
      <p:sp>
        <p:nvSpPr>
          <p:cNvPr id="24" name="Date Placeholder 23">
            <a:extLst>
              <a:ext uri="{FF2B5EF4-FFF2-40B4-BE49-F238E27FC236}">
                <a16:creationId xmlns:a16="http://schemas.microsoft.com/office/drawing/2014/main" id="{20770E2A-5F90-40D9-A767-244832EDF595}"/>
              </a:ext>
            </a:extLst>
          </p:cNvPr>
          <p:cNvSpPr>
            <a:spLocks noGrp="1"/>
          </p:cNvSpPr>
          <p:nvPr>
            <p:ph type="dt" sz="half" idx="10"/>
          </p:nvPr>
        </p:nvSpPr>
        <p:spPr/>
        <p:txBody>
          <a:bodyPr/>
          <a:lstStyle/>
          <a:p>
            <a:fld id="{06C86062-7109-42E8-B65C-073FAD45700A}" type="datetime1">
              <a:rPr lang="en-US" smtClean="0"/>
              <a:t>11/29/2020</a:t>
            </a:fld>
            <a:endParaRPr lang="en-US"/>
          </a:p>
        </p:txBody>
      </p:sp>
      <p:sp>
        <p:nvSpPr>
          <p:cNvPr id="25" name="Footer Placeholder 24">
            <a:extLst>
              <a:ext uri="{FF2B5EF4-FFF2-40B4-BE49-F238E27FC236}">
                <a16:creationId xmlns:a16="http://schemas.microsoft.com/office/drawing/2014/main" id="{54827ADB-1475-4C8C-8C62-4CBDCC852E5F}"/>
              </a:ext>
            </a:extLst>
          </p:cNvPr>
          <p:cNvSpPr>
            <a:spLocks noGrp="1"/>
          </p:cNvSpPr>
          <p:nvPr>
            <p:ph type="ftr" sz="quarter" idx="11"/>
          </p:nvPr>
        </p:nvSpPr>
        <p:spPr/>
        <p:txBody>
          <a:bodyPr/>
          <a:lstStyle/>
          <a:p>
            <a:r>
              <a:rPr lang="en-US"/>
              <a:t>Project: O-DOCTOR</a:t>
            </a:r>
          </a:p>
        </p:txBody>
      </p:sp>
      <p:sp>
        <p:nvSpPr>
          <p:cNvPr id="26" name="Slide Number Placeholder 25">
            <a:extLst>
              <a:ext uri="{FF2B5EF4-FFF2-40B4-BE49-F238E27FC236}">
                <a16:creationId xmlns:a16="http://schemas.microsoft.com/office/drawing/2014/main" id="{6C79D540-37F6-4F55-BE24-2855F9943B0E}"/>
              </a:ext>
            </a:extLst>
          </p:cNvPr>
          <p:cNvSpPr>
            <a:spLocks noGrp="1"/>
          </p:cNvSpPr>
          <p:nvPr>
            <p:ph type="sldNum" sz="quarter" idx="12"/>
          </p:nvPr>
        </p:nvSpPr>
        <p:spPr/>
        <p:txBody>
          <a:bodyPr/>
          <a:lstStyle/>
          <a:p>
            <a:fld id="{38336F49-CFE7-48F2-A174-1ED1222D6FEF}" type="slidenum">
              <a:rPr lang="en-US" smtClean="0"/>
              <a:t>14</a:t>
            </a:fld>
            <a:endParaRPr lang="en-US"/>
          </a:p>
        </p:txBody>
      </p:sp>
    </p:spTree>
    <p:extLst>
      <p:ext uri="{BB962C8B-B14F-4D97-AF65-F5344CB8AC3E}">
        <p14:creationId xmlns:p14="http://schemas.microsoft.com/office/powerpoint/2010/main" val="188655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09E7-BF87-4C77-9B73-FE253579A18A}"/>
              </a:ext>
            </a:extLst>
          </p:cNvPr>
          <p:cNvSpPr>
            <a:spLocks noGrp="1"/>
          </p:cNvSpPr>
          <p:nvPr>
            <p:ph type="title"/>
          </p:nvPr>
        </p:nvSpPr>
        <p:spPr>
          <a:xfrm>
            <a:off x="8669369" y="185530"/>
            <a:ext cx="3337101" cy="1722783"/>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90000"/>
          </a:bodyPr>
          <a:lstStyle/>
          <a:p>
            <a:pPr algn="r"/>
            <a:r>
              <a:rPr lang="en-US" b="1" dirty="0">
                <a:latin typeface="Baskerville Old Face" panose="02020602080505020303" pitchFamily="18" charset="0"/>
              </a:rPr>
              <a:t>COVID-19 Hospital Service</a:t>
            </a:r>
          </a:p>
        </p:txBody>
      </p:sp>
      <p:sp>
        <p:nvSpPr>
          <p:cNvPr id="9" name="Rectangle: Top Corners Rounded 8">
            <a:extLst>
              <a:ext uri="{FF2B5EF4-FFF2-40B4-BE49-F238E27FC236}">
                <a16:creationId xmlns:a16="http://schemas.microsoft.com/office/drawing/2014/main" id="{71CFF745-842A-4073-8932-8D5F808506B2}"/>
              </a:ext>
            </a:extLst>
          </p:cNvPr>
          <p:cNvSpPr/>
          <p:nvPr/>
        </p:nvSpPr>
        <p:spPr>
          <a:xfrm>
            <a:off x="8669369" y="0"/>
            <a:ext cx="3387664" cy="7245348"/>
          </a:xfrm>
          <a:prstGeom prst="round2SameRect">
            <a:avLst/>
          </a:prstGeom>
          <a:blipFill dpi="0" rotWithShape="1">
            <a:blip r:embed="rId2">
              <a:alphaModFix amt="0"/>
              <a:extLst>
                <a:ext uri="{28A0092B-C50C-407E-A947-70E740481C1C}">
                  <a14:useLocalDpi xmlns:a14="http://schemas.microsoft.com/office/drawing/2010/main" val="0"/>
                </a:ext>
              </a:extLst>
            </a:blip>
            <a:srcRect/>
            <a:stretch>
              <a:fillRect/>
            </a:stretch>
          </a:blip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This page contains:</a:t>
            </a:r>
          </a:p>
          <a:p>
            <a:pPr marL="285750" indent="-285750" algn="ctr">
              <a:buFont typeface="Wingdings" panose="05000000000000000000" pitchFamily="2" charset="2"/>
              <a:buChar char="Ø"/>
            </a:pPr>
            <a:endPar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endParaRPr>
          </a:p>
          <a:p>
            <a:pPr marL="342900" indent="-342900">
              <a:buAutoNum type="arabicPeriod"/>
            </a:pPr>
            <a:r>
              <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Data Table which has Hospital Information.</a:t>
            </a:r>
          </a:p>
          <a:p>
            <a:pPr marL="342900" indent="-342900">
              <a:buAutoNum type="arabicPeriod"/>
            </a:pPr>
            <a:r>
              <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IEDCR helpline number.</a:t>
            </a:r>
          </a:p>
          <a:p>
            <a:pPr marL="342900" indent="-342900">
              <a:buAutoNum type="arabicPeriod"/>
            </a:pPr>
            <a:r>
              <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IEDCR Official website links which will take user direct to the </a:t>
            </a:r>
            <a:r>
              <a:rPr lang="en-US" sz="2000" b="1" dirty="0">
                <a:ln w="0"/>
                <a:solidFill>
                  <a:srgbClr val="002060"/>
                </a:solidFill>
                <a:effectLst>
                  <a:outerShdw blurRad="38100" dist="19050" dir="2700000" algn="tl" rotWithShape="0">
                    <a:schemeClr val="dk1">
                      <a:alpha val="40000"/>
                    </a:schemeClr>
                  </a:outerShdw>
                </a:effectLst>
                <a:latin typeface="Baskerville Old Face" panose="02020602080505020303" pitchFamily="18" charset="0"/>
              </a:rPr>
              <a:t>IEDCR website</a:t>
            </a:r>
            <a:r>
              <a:rPr lang="en-US" sz="20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a:t>
            </a:r>
          </a:p>
          <a:p>
            <a:pPr marL="342900" indent="-342900">
              <a:buAutoNum type="arabicPeriod"/>
            </a:pPr>
            <a:endParaRPr lang="en-US" dirty="0">
              <a:ln w="0"/>
              <a:solidFill>
                <a:schemeClr val="tx1"/>
              </a:solidFill>
              <a:effectLst>
                <a:outerShdw blurRad="38100" dist="19050" dir="2700000" algn="tl" rotWithShape="0">
                  <a:schemeClr val="dk1">
                    <a:alpha val="40000"/>
                  </a:schemeClr>
                </a:outerShdw>
              </a:effectLst>
            </a:endParaRPr>
          </a:p>
        </p:txBody>
      </p:sp>
      <p:cxnSp>
        <p:nvCxnSpPr>
          <p:cNvPr id="11" name="Connector: Elbow 10">
            <a:extLst>
              <a:ext uri="{FF2B5EF4-FFF2-40B4-BE49-F238E27FC236}">
                <a16:creationId xmlns:a16="http://schemas.microsoft.com/office/drawing/2014/main" id="{3C5B92B6-C848-46EE-84BC-FFB9C4DA53F9}"/>
              </a:ext>
            </a:extLst>
          </p:cNvPr>
          <p:cNvCxnSpPr>
            <a:cxnSpLocks/>
          </p:cNvCxnSpPr>
          <p:nvPr/>
        </p:nvCxnSpPr>
        <p:spPr>
          <a:xfrm flipV="1">
            <a:off x="8307092" y="5466644"/>
            <a:ext cx="696842" cy="445389"/>
          </a:xfrm>
          <a:prstGeom prst="bentConnector3">
            <a:avLst>
              <a:gd name="adj1" fmla="val 50000"/>
            </a:avLst>
          </a:prstGeom>
          <a:ln w="10160" cmpd="sng">
            <a:solidFill>
              <a:srgbClr val="C0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DE02380-77B3-4A78-B581-4A7C7175AF60}"/>
              </a:ext>
            </a:extLst>
          </p:cNvPr>
          <p:cNvSpPr txBox="1"/>
          <p:nvPr/>
        </p:nvSpPr>
        <p:spPr>
          <a:xfrm>
            <a:off x="9003936" y="5214640"/>
            <a:ext cx="2919352"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i="1" dirty="0">
                <a:latin typeface="Georgia" panose="02040502050405020303" pitchFamily="18" charset="0"/>
              </a:rPr>
              <a:t>Will take the user Straight to the Main Menu(Home page).</a:t>
            </a:r>
          </a:p>
        </p:txBody>
      </p:sp>
      <p:cxnSp>
        <p:nvCxnSpPr>
          <p:cNvPr id="23" name="Connector: Elbow 22">
            <a:extLst>
              <a:ext uri="{FF2B5EF4-FFF2-40B4-BE49-F238E27FC236}">
                <a16:creationId xmlns:a16="http://schemas.microsoft.com/office/drawing/2014/main" id="{D0B4AB15-3807-4374-8CE9-1CE36F41FF42}"/>
              </a:ext>
            </a:extLst>
          </p:cNvPr>
          <p:cNvCxnSpPr>
            <a:cxnSpLocks/>
          </p:cNvCxnSpPr>
          <p:nvPr/>
        </p:nvCxnSpPr>
        <p:spPr>
          <a:xfrm flipV="1">
            <a:off x="8307092" y="6105378"/>
            <a:ext cx="696842" cy="430692"/>
          </a:xfrm>
          <a:prstGeom prst="bentConnector3">
            <a:avLst>
              <a:gd name="adj1" fmla="val 50000"/>
            </a:avLst>
          </a:prstGeom>
          <a:ln w="1016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FC34D8-1ACB-455D-AED6-82E1977BB691}"/>
              </a:ext>
            </a:extLst>
          </p:cNvPr>
          <p:cNvSpPr txBox="1"/>
          <p:nvPr/>
        </p:nvSpPr>
        <p:spPr>
          <a:xfrm>
            <a:off x="9003935" y="5861232"/>
            <a:ext cx="2919354" cy="6155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i="1" dirty="0">
                <a:latin typeface="Georgia" panose="02040502050405020303" pitchFamily="18" charset="0"/>
              </a:rPr>
              <a:t>Will take user back to the division information page</a:t>
            </a:r>
            <a:r>
              <a:rPr lang="en-US" dirty="0"/>
              <a:t>.</a:t>
            </a:r>
          </a:p>
        </p:txBody>
      </p:sp>
      <p:cxnSp>
        <p:nvCxnSpPr>
          <p:cNvPr id="35" name="Connector: Elbow 34">
            <a:extLst>
              <a:ext uri="{FF2B5EF4-FFF2-40B4-BE49-F238E27FC236}">
                <a16:creationId xmlns:a16="http://schemas.microsoft.com/office/drawing/2014/main" id="{132CD760-35BE-4EE9-B666-A3D293B9B3E2}"/>
              </a:ext>
            </a:extLst>
          </p:cNvPr>
          <p:cNvCxnSpPr>
            <a:cxnSpLocks/>
          </p:cNvCxnSpPr>
          <p:nvPr/>
        </p:nvCxnSpPr>
        <p:spPr>
          <a:xfrm flipV="1">
            <a:off x="2239617" y="4627757"/>
            <a:ext cx="7090363" cy="978313"/>
          </a:xfrm>
          <a:prstGeom prst="bentConnector3">
            <a:avLst>
              <a:gd name="adj1" fmla="val 50000"/>
            </a:avLst>
          </a:prstGeom>
          <a:ln w="12700" cmpd="sng">
            <a:solidFill>
              <a:schemeClr val="tx1"/>
            </a:solidFill>
            <a:headEnd type="stealth"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9F2F32-C12D-4BEF-A0D5-7A54ED624ECA}"/>
              </a:ext>
            </a:extLst>
          </p:cNvPr>
          <p:cNvSpPr txBox="1"/>
          <p:nvPr/>
        </p:nvSpPr>
        <p:spPr>
          <a:xfrm>
            <a:off x="3102232" y="90063"/>
            <a:ext cx="2650434" cy="584775"/>
          </a:xfrm>
          <a:prstGeom prst="rect">
            <a:avLst/>
          </a:prstGeom>
          <a:noFill/>
        </p:spPr>
        <p:txBody>
          <a:bodyPr wrap="square" rtlCol="0">
            <a:spAutoFit/>
          </a:bodyPr>
          <a:lstStyle/>
          <a:p>
            <a:r>
              <a:rPr lang="en-US" sz="3200" b="1" dirty="0">
                <a:latin typeface="Baskerville Old Face" panose="02020602080505020303" pitchFamily="18" charset="0"/>
              </a:rPr>
              <a:t>Project Output</a:t>
            </a:r>
          </a:p>
        </p:txBody>
      </p:sp>
      <p:pic>
        <p:nvPicPr>
          <p:cNvPr id="8" name="Picture 7">
            <a:extLst>
              <a:ext uri="{FF2B5EF4-FFF2-40B4-BE49-F238E27FC236}">
                <a16:creationId xmlns:a16="http://schemas.microsoft.com/office/drawing/2014/main" id="{0124B4AE-0A7D-44A4-B28A-04C7D79D7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837"/>
            <a:ext cx="8535624" cy="5961637"/>
          </a:xfrm>
          <a:prstGeom prst="rect">
            <a:avLst/>
          </a:prstGeom>
        </p:spPr>
      </p:pic>
      <p:sp>
        <p:nvSpPr>
          <p:cNvPr id="3" name="Date Placeholder 2">
            <a:extLst>
              <a:ext uri="{FF2B5EF4-FFF2-40B4-BE49-F238E27FC236}">
                <a16:creationId xmlns:a16="http://schemas.microsoft.com/office/drawing/2014/main" id="{F26EFCE3-0696-4F89-B22F-3E700D7668C3}"/>
              </a:ext>
            </a:extLst>
          </p:cNvPr>
          <p:cNvSpPr>
            <a:spLocks noGrp="1"/>
          </p:cNvSpPr>
          <p:nvPr>
            <p:ph type="dt" sz="half" idx="10"/>
          </p:nvPr>
        </p:nvSpPr>
        <p:spPr/>
        <p:txBody>
          <a:bodyPr/>
          <a:lstStyle/>
          <a:p>
            <a:fld id="{D8431A6E-FFA4-4650-8B51-5B7B2D92D2BF}" type="datetime1">
              <a:rPr lang="en-US" smtClean="0"/>
              <a:t>11/29/2020</a:t>
            </a:fld>
            <a:endParaRPr lang="en-US"/>
          </a:p>
        </p:txBody>
      </p:sp>
      <p:sp>
        <p:nvSpPr>
          <p:cNvPr id="4" name="Footer Placeholder 3">
            <a:extLst>
              <a:ext uri="{FF2B5EF4-FFF2-40B4-BE49-F238E27FC236}">
                <a16:creationId xmlns:a16="http://schemas.microsoft.com/office/drawing/2014/main" id="{432FFCAF-C38E-4467-9F8C-958FEF6DE40D}"/>
              </a:ext>
            </a:extLst>
          </p:cNvPr>
          <p:cNvSpPr>
            <a:spLocks noGrp="1"/>
          </p:cNvSpPr>
          <p:nvPr>
            <p:ph type="ftr" sz="quarter" idx="11"/>
          </p:nvPr>
        </p:nvSpPr>
        <p:spPr/>
        <p:txBody>
          <a:bodyPr/>
          <a:lstStyle/>
          <a:p>
            <a:r>
              <a:rPr lang="en-US"/>
              <a:t>Project: O-DOCTOR</a:t>
            </a:r>
          </a:p>
        </p:txBody>
      </p:sp>
      <p:sp>
        <p:nvSpPr>
          <p:cNvPr id="5" name="Slide Number Placeholder 4">
            <a:extLst>
              <a:ext uri="{FF2B5EF4-FFF2-40B4-BE49-F238E27FC236}">
                <a16:creationId xmlns:a16="http://schemas.microsoft.com/office/drawing/2014/main" id="{59ADA31F-3FE9-402C-B9F1-35CF1F5CB249}"/>
              </a:ext>
            </a:extLst>
          </p:cNvPr>
          <p:cNvSpPr>
            <a:spLocks noGrp="1"/>
          </p:cNvSpPr>
          <p:nvPr>
            <p:ph type="sldNum" sz="quarter" idx="12"/>
          </p:nvPr>
        </p:nvSpPr>
        <p:spPr/>
        <p:txBody>
          <a:bodyPr/>
          <a:lstStyle/>
          <a:p>
            <a:fld id="{38336F49-CFE7-48F2-A174-1ED1222D6FEF}" type="slidenum">
              <a:rPr lang="en-US" smtClean="0"/>
              <a:t>15</a:t>
            </a:fld>
            <a:endParaRPr lang="en-US"/>
          </a:p>
        </p:txBody>
      </p:sp>
    </p:spTree>
    <p:extLst>
      <p:ext uri="{BB962C8B-B14F-4D97-AF65-F5344CB8AC3E}">
        <p14:creationId xmlns:p14="http://schemas.microsoft.com/office/powerpoint/2010/main" val="1821642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t="-9000" b="-9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321459-5F71-40DF-8BC5-3861CFA15D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1797" y="2595696"/>
            <a:ext cx="6261422" cy="2161834"/>
          </a:xfrm>
        </p:spPr>
      </p:pic>
      <p:sp>
        <p:nvSpPr>
          <p:cNvPr id="6" name="TextBox 5">
            <a:extLst>
              <a:ext uri="{FF2B5EF4-FFF2-40B4-BE49-F238E27FC236}">
                <a16:creationId xmlns:a16="http://schemas.microsoft.com/office/drawing/2014/main" id="{707DE0EE-D35A-4AB2-B3D1-D0276A2555FE}"/>
              </a:ext>
            </a:extLst>
          </p:cNvPr>
          <p:cNvSpPr txBox="1"/>
          <p:nvPr/>
        </p:nvSpPr>
        <p:spPr>
          <a:xfrm>
            <a:off x="5698434" y="2214143"/>
            <a:ext cx="5075583" cy="369332"/>
          </a:xfrm>
          <a:prstGeom prst="rect">
            <a:avLst/>
          </a:prstGeom>
          <a:noFill/>
        </p:spPr>
        <p:txBody>
          <a:bodyPr wrap="square" rtlCol="0">
            <a:spAutoFit/>
          </a:bodyPr>
          <a:lstStyle/>
          <a:p>
            <a:r>
              <a:rPr lang="en-US" i="1" u="sng" dirty="0">
                <a:latin typeface="Baskerville Old Face" panose="02020602080505020303" pitchFamily="18" charset="0"/>
              </a:rPr>
              <a:t>Code for Fetching data </a:t>
            </a:r>
            <a:r>
              <a:rPr lang="en-US" i="1" u="sng" dirty="0" err="1">
                <a:latin typeface="Baskerville Old Face" panose="02020602080505020303" pitchFamily="18" charset="0"/>
              </a:rPr>
              <a:t>fromDatabase</a:t>
            </a:r>
            <a:r>
              <a:rPr lang="en-US" i="1" u="sng" dirty="0">
                <a:latin typeface="Baskerville Old Face" panose="02020602080505020303" pitchFamily="18" charset="0"/>
              </a:rPr>
              <a:t> Table to </a:t>
            </a:r>
            <a:r>
              <a:rPr lang="en-US" i="1" u="sng" dirty="0" err="1">
                <a:latin typeface="Baskerville Old Face" panose="02020602080505020303" pitchFamily="18" charset="0"/>
              </a:rPr>
              <a:t>Jtable</a:t>
            </a:r>
            <a:r>
              <a:rPr lang="en-US" dirty="0"/>
              <a:t>:</a:t>
            </a:r>
          </a:p>
        </p:txBody>
      </p:sp>
      <p:pic>
        <p:nvPicPr>
          <p:cNvPr id="8" name="Picture 7">
            <a:extLst>
              <a:ext uri="{FF2B5EF4-FFF2-40B4-BE49-F238E27FC236}">
                <a16:creationId xmlns:a16="http://schemas.microsoft.com/office/drawing/2014/main" id="{3E728BF9-D204-461E-BED3-572171040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04" y="4954417"/>
            <a:ext cx="11469526" cy="1714739"/>
          </a:xfrm>
          <a:prstGeom prst="rect">
            <a:avLst/>
          </a:prstGeom>
        </p:spPr>
      </p:pic>
      <p:pic>
        <p:nvPicPr>
          <p:cNvPr id="10" name="Picture 9">
            <a:extLst>
              <a:ext uri="{FF2B5EF4-FFF2-40B4-BE49-F238E27FC236}">
                <a16:creationId xmlns:a16="http://schemas.microsoft.com/office/drawing/2014/main" id="{E7384E36-5065-406A-88E5-52C58427F6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80" y="411611"/>
            <a:ext cx="5499653" cy="4226650"/>
          </a:xfrm>
          <a:prstGeom prst="rect">
            <a:avLst/>
          </a:prstGeom>
        </p:spPr>
      </p:pic>
      <p:sp>
        <p:nvSpPr>
          <p:cNvPr id="11" name="TextBox 10">
            <a:extLst>
              <a:ext uri="{FF2B5EF4-FFF2-40B4-BE49-F238E27FC236}">
                <a16:creationId xmlns:a16="http://schemas.microsoft.com/office/drawing/2014/main" id="{74A402D1-57D2-4C54-963D-9573E5DF2066}"/>
              </a:ext>
            </a:extLst>
          </p:cNvPr>
          <p:cNvSpPr txBox="1"/>
          <p:nvPr/>
        </p:nvSpPr>
        <p:spPr>
          <a:xfrm>
            <a:off x="182097" y="42279"/>
            <a:ext cx="5533017" cy="369332"/>
          </a:xfrm>
          <a:prstGeom prst="rect">
            <a:avLst/>
          </a:prstGeom>
          <a:noFill/>
        </p:spPr>
        <p:txBody>
          <a:bodyPr wrap="square" rtlCol="0">
            <a:spAutoFit/>
          </a:bodyPr>
          <a:lstStyle/>
          <a:p>
            <a:r>
              <a:rPr lang="en-US" i="1" u="sng" dirty="0">
                <a:latin typeface="Baskerville Old Face" panose="02020602080505020303" pitchFamily="18" charset="0"/>
              </a:rPr>
              <a:t>Database of Covid-19  Hospital (Dhaka):</a:t>
            </a:r>
          </a:p>
        </p:txBody>
      </p:sp>
      <p:sp>
        <p:nvSpPr>
          <p:cNvPr id="12" name="TextBox 11">
            <a:extLst>
              <a:ext uri="{FF2B5EF4-FFF2-40B4-BE49-F238E27FC236}">
                <a16:creationId xmlns:a16="http://schemas.microsoft.com/office/drawing/2014/main" id="{603E440E-C9E6-4D81-93CE-9CA022091B5A}"/>
              </a:ext>
            </a:extLst>
          </p:cNvPr>
          <p:cNvSpPr txBox="1"/>
          <p:nvPr/>
        </p:nvSpPr>
        <p:spPr>
          <a:xfrm>
            <a:off x="248590" y="4585085"/>
            <a:ext cx="5400029" cy="369332"/>
          </a:xfrm>
          <a:prstGeom prst="rect">
            <a:avLst/>
          </a:prstGeom>
          <a:noFill/>
        </p:spPr>
        <p:txBody>
          <a:bodyPr wrap="square" rtlCol="0">
            <a:spAutoFit/>
          </a:bodyPr>
          <a:lstStyle/>
          <a:p>
            <a:r>
              <a:rPr lang="en-US" i="1" u="sng" dirty="0">
                <a:latin typeface="Baskerville Old Face" panose="02020602080505020303" pitchFamily="18" charset="0"/>
              </a:rPr>
              <a:t>Connecting website in </a:t>
            </a:r>
            <a:r>
              <a:rPr lang="en-US" i="1" u="sng" dirty="0" err="1">
                <a:latin typeface="Baskerville Old Face" panose="02020602080505020303" pitchFamily="18" charset="0"/>
              </a:rPr>
              <a:t>JButton</a:t>
            </a:r>
            <a:r>
              <a:rPr lang="en-US" i="1" u="sng" dirty="0">
                <a:latin typeface="Baskerville Old Face" panose="02020602080505020303" pitchFamily="18" charset="0"/>
              </a:rPr>
              <a:t> Action Performer:</a:t>
            </a:r>
          </a:p>
        </p:txBody>
      </p:sp>
      <p:sp>
        <p:nvSpPr>
          <p:cNvPr id="13" name="Rectangle: Rounded Corners 12">
            <a:extLst>
              <a:ext uri="{FF2B5EF4-FFF2-40B4-BE49-F238E27FC236}">
                <a16:creationId xmlns:a16="http://schemas.microsoft.com/office/drawing/2014/main" id="{ED1B550B-8210-46DC-A320-695461BC4870}"/>
              </a:ext>
            </a:extLst>
          </p:cNvPr>
          <p:cNvSpPr/>
          <p:nvPr/>
        </p:nvSpPr>
        <p:spPr>
          <a:xfrm>
            <a:off x="5844441" y="159357"/>
            <a:ext cx="6261421" cy="204256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Impact" panose="020B0806030902050204" pitchFamily="34" charset="0"/>
              </a:rPr>
              <a:t>Some Code Samples of</a:t>
            </a:r>
          </a:p>
          <a:p>
            <a:pPr algn="ctr"/>
            <a:r>
              <a:rPr lang="en-US" sz="3200" b="1" i="1" dirty="0">
                <a:latin typeface="Georgia" panose="02040502050405020303" pitchFamily="18" charset="0"/>
              </a:rPr>
              <a:t>COVID-19 Hospital Page:</a:t>
            </a:r>
          </a:p>
        </p:txBody>
      </p:sp>
      <p:sp>
        <p:nvSpPr>
          <p:cNvPr id="2" name="Date Placeholder 1">
            <a:extLst>
              <a:ext uri="{FF2B5EF4-FFF2-40B4-BE49-F238E27FC236}">
                <a16:creationId xmlns:a16="http://schemas.microsoft.com/office/drawing/2014/main" id="{4277EDAB-27CB-4D62-8C7A-C003E765E3FD}"/>
              </a:ext>
            </a:extLst>
          </p:cNvPr>
          <p:cNvSpPr>
            <a:spLocks noGrp="1"/>
          </p:cNvSpPr>
          <p:nvPr>
            <p:ph type="dt" sz="half" idx="10"/>
          </p:nvPr>
        </p:nvSpPr>
        <p:spPr/>
        <p:txBody>
          <a:bodyPr/>
          <a:lstStyle/>
          <a:p>
            <a:fld id="{5969AAE8-183B-4744-BA13-015651F73C16}" type="datetime1">
              <a:rPr lang="en-US" smtClean="0"/>
              <a:t>11/29/2020</a:t>
            </a:fld>
            <a:endParaRPr lang="en-US"/>
          </a:p>
        </p:txBody>
      </p:sp>
      <p:sp>
        <p:nvSpPr>
          <p:cNvPr id="3" name="Footer Placeholder 2">
            <a:extLst>
              <a:ext uri="{FF2B5EF4-FFF2-40B4-BE49-F238E27FC236}">
                <a16:creationId xmlns:a16="http://schemas.microsoft.com/office/drawing/2014/main" id="{ECC5DC05-697E-452C-97D8-49FA063B6553}"/>
              </a:ext>
            </a:extLst>
          </p:cNvPr>
          <p:cNvSpPr>
            <a:spLocks noGrp="1"/>
          </p:cNvSpPr>
          <p:nvPr>
            <p:ph type="ftr" sz="quarter" idx="11"/>
          </p:nvPr>
        </p:nvSpPr>
        <p:spPr/>
        <p:txBody>
          <a:bodyPr/>
          <a:lstStyle/>
          <a:p>
            <a:r>
              <a:rPr lang="en-US"/>
              <a:t>Project: O-DOCTOR</a:t>
            </a:r>
          </a:p>
        </p:txBody>
      </p:sp>
      <p:sp>
        <p:nvSpPr>
          <p:cNvPr id="4" name="Slide Number Placeholder 3">
            <a:extLst>
              <a:ext uri="{FF2B5EF4-FFF2-40B4-BE49-F238E27FC236}">
                <a16:creationId xmlns:a16="http://schemas.microsoft.com/office/drawing/2014/main" id="{F28F52D5-5ED3-4AE3-A7CB-5AABC187E5C9}"/>
              </a:ext>
            </a:extLst>
          </p:cNvPr>
          <p:cNvSpPr>
            <a:spLocks noGrp="1"/>
          </p:cNvSpPr>
          <p:nvPr>
            <p:ph type="sldNum" sz="quarter" idx="12"/>
          </p:nvPr>
        </p:nvSpPr>
        <p:spPr/>
        <p:txBody>
          <a:bodyPr/>
          <a:lstStyle/>
          <a:p>
            <a:fld id="{38336F49-CFE7-48F2-A174-1ED1222D6FEF}" type="slidenum">
              <a:rPr lang="en-US" smtClean="0"/>
              <a:t>16</a:t>
            </a:fld>
            <a:endParaRPr lang="en-US"/>
          </a:p>
        </p:txBody>
      </p:sp>
    </p:spTree>
    <p:extLst>
      <p:ext uri="{BB962C8B-B14F-4D97-AF65-F5344CB8AC3E}">
        <p14:creationId xmlns:p14="http://schemas.microsoft.com/office/powerpoint/2010/main" val="393357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D75DDD-35B7-4F2E-89A2-83457FA99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853" y="597405"/>
            <a:ext cx="8398567" cy="5909411"/>
          </a:xfrm>
          <a:prstGeom prst="rect">
            <a:avLst/>
          </a:prstGeom>
        </p:spPr>
      </p:pic>
      <p:sp>
        <p:nvSpPr>
          <p:cNvPr id="7" name="Rectangle 6">
            <a:extLst>
              <a:ext uri="{FF2B5EF4-FFF2-40B4-BE49-F238E27FC236}">
                <a16:creationId xmlns:a16="http://schemas.microsoft.com/office/drawing/2014/main" id="{20E5E435-49D7-4A48-AAD0-BDCEC84B0F71}"/>
              </a:ext>
            </a:extLst>
          </p:cNvPr>
          <p:cNvSpPr/>
          <p:nvPr/>
        </p:nvSpPr>
        <p:spPr>
          <a:xfrm>
            <a:off x="56324" y="240069"/>
            <a:ext cx="3528389" cy="16977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4000" b="1" dirty="0">
                <a:solidFill>
                  <a:srgbClr val="C00000"/>
                </a:solidFill>
                <a:latin typeface="Baskerville Old Face" panose="02020602080505020303" pitchFamily="18" charset="0"/>
              </a:rPr>
              <a:t>Covid-19 Test Labs</a:t>
            </a:r>
            <a:endParaRPr lang="en-US" sz="4000" dirty="0"/>
          </a:p>
        </p:txBody>
      </p:sp>
      <p:sp>
        <p:nvSpPr>
          <p:cNvPr id="11" name="TextBox 10">
            <a:extLst>
              <a:ext uri="{FF2B5EF4-FFF2-40B4-BE49-F238E27FC236}">
                <a16:creationId xmlns:a16="http://schemas.microsoft.com/office/drawing/2014/main" id="{10013111-0131-4E00-B960-B632CC293C00}"/>
              </a:ext>
            </a:extLst>
          </p:cNvPr>
          <p:cNvSpPr txBox="1"/>
          <p:nvPr/>
        </p:nvSpPr>
        <p:spPr>
          <a:xfrm>
            <a:off x="268353" y="2067339"/>
            <a:ext cx="2991681" cy="461665"/>
          </a:xfrm>
          <a:prstGeom prst="rect">
            <a:avLst/>
          </a:prstGeom>
          <a:noFill/>
        </p:spPr>
        <p:txBody>
          <a:bodyPr wrap="square" rtlCol="0">
            <a:spAutoFit/>
          </a:bodyPr>
          <a:lstStyle/>
          <a:p>
            <a:pPr algn="ctr"/>
            <a:r>
              <a:rPr lang="en-US" sz="2400" b="1"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This page contains:</a:t>
            </a:r>
          </a:p>
        </p:txBody>
      </p:sp>
      <p:sp>
        <p:nvSpPr>
          <p:cNvPr id="13" name="TextBox 12">
            <a:extLst>
              <a:ext uri="{FF2B5EF4-FFF2-40B4-BE49-F238E27FC236}">
                <a16:creationId xmlns:a16="http://schemas.microsoft.com/office/drawing/2014/main" id="{BC0F316A-58A3-4E21-AAE9-076FC4513500}"/>
              </a:ext>
            </a:extLst>
          </p:cNvPr>
          <p:cNvSpPr txBox="1"/>
          <p:nvPr/>
        </p:nvSpPr>
        <p:spPr>
          <a:xfrm>
            <a:off x="235229" y="2658556"/>
            <a:ext cx="3263345" cy="3323987"/>
          </a:xfrm>
          <a:prstGeom prst="rect">
            <a:avLst/>
          </a:prstGeom>
          <a:noFill/>
        </p:spPr>
        <p:txBody>
          <a:bodyPr wrap="square" rtlCol="0">
            <a:spAutoFit/>
          </a:bodyPr>
          <a:lstStyle/>
          <a:p>
            <a:pPr marL="342900" indent="-342900">
              <a:buAutoNum type="arabicPeriod"/>
            </a:pPr>
            <a:r>
              <a:rPr lang="en-US" sz="24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Data Table which has Hospital Information.</a:t>
            </a:r>
          </a:p>
          <a:p>
            <a:pPr marL="342900" indent="-342900">
              <a:buAutoNum type="arabicPeriod"/>
            </a:pPr>
            <a:r>
              <a:rPr lang="en-US" sz="24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IEDCR helpline number.</a:t>
            </a:r>
          </a:p>
          <a:p>
            <a:pPr marL="342900" indent="-342900">
              <a:buAutoNum type="arabicPeriod"/>
            </a:pPr>
            <a:r>
              <a:rPr lang="en-US" sz="24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 IEDCR Official website links which will take user direct to the </a:t>
            </a:r>
            <a:r>
              <a:rPr lang="en-US" sz="2400" b="1" dirty="0">
                <a:ln w="0"/>
                <a:solidFill>
                  <a:srgbClr val="002060"/>
                </a:solidFill>
                <a:effectLst>
                  <a:outerShdw blurRad="38100" dist="19050" dir="2700000" algn="tl" rotWithShape="0">
                    <a:schemeClr val="dk1">
                      <a:alpha val="40000"/>
                    </a:schemeClr>
                  </a:outerShdw>
                </a:effectLst>
                <a:latin typeface="Baskerville Old Face" panose="02020602080505020303" pitchFamily="18" charset="0"/>
              </a:rPr>
              <a:t>IEDCR website</a:t>
            </a:r>
            <a:r>
              <a:rPr lang="en-US" sz="2400" dirty="0">
                <a:ln w="0"/>
                <a:solidFill>
                  <a:schemeClr val="tx1"/>
                </a:solidFill>
                <a:effectLst>
                  <a:outerShdw blurRad="38100" dist="19050" dir="2700000" algn="tl" rotWithShape="0">
                    <a:schemeClr val="dk1">
                      <a:alpha val="40000"/>
                    </a:schemeClr>
                  </a:outerShdw>
                </a:effectLst>
                <a:latin typeface="Baskerville Old Face" panose="02020602080505020303" pitchFamily="18" charset="0"/>
              </a:rPr>
              <a:t>.</a:t>
            </a:r>
          </a:p>
          <a:p>
            <a:endParaRPr lang="en-US" dirty="0"/>
          </a:p>
        </p:txBody>
      </p:sp>
      <p:sp>
        <p:nvSpPr>
          <p:cNvPr id="15" name="TextBox 14">
            <a:extLst>
              <a:ext uri="{FF2B5EF4-FFF2-40B4-BE49-F238E27FC236}">
                <a16:creationId xmlns:a16="http://schemas.microsoft.com/office/drawing/2014/main" id="{EA0CB635-0A2E-466F-87AF-9EA1F17CF01E}"/>
              </a:ext>
            </a:extLst>
          </p:cNvPr>
          <p:cNvSpPr txBox="1"/>
          <p:nvPr/>
        </p:nvSpPr>
        <p:spPr>
          <a:xfrm>
            <a:off x="6203852" y="104962"/>
            <a:ext cx="2403438" cy="492443"/>
          </a:xfrm>
          <a:prstGeom prst="rect">
            <a:avLst/>
          </a:prstGeom>
          <a:noFill/>
        </p:spPr>
        <p:txBody>
          <a:bodyPr wrap="square" rtlCol="0">
            <a:spAutoFit/>
          </a:bodyPr>
          <a:lstStyle/>
          <a:p>
            <a:r>
              <a:rPr lang="en-US" sz="2600" b="1" u="sng" dirty="0">
                <a:latin typeface="Baskerville Old Face" panose="02020602080505020303" pitchFamily="18" charset="0"/>
              </a:rPr>
              <a:t>Project Output</a:t>
            </a:r>
          </a:p>
        </p:txBody>
      </p:sp>
      <p:sp>
        <p:nvSpPr>
          <p:cNvPr id="2" name="Date Placeholder 1">
            <a:extLst>
              <a:ext uri="{FF2B5EF4-FFF2-40B4-BE49-F238E27FC236}">
                <a16:creationId xmlns:a16="http://schemas.microsoft.com/office/drawing/2014/main" id="{3A089A03-DCE2-45E3-8074-00F1D4576CD8}"/>
              </a:ext>
            </a:extLst>
          </p:cNvPr>
          <p:cNvSpPr>
            <a:spLocks noGrp="1"/>
          </p:cNvSpPr>
          <p:nvPr>
            <p:ph type="dt" sz="half" idx="10"/>
          </p:nvPr>
        </p:nvSpPr>
        <p:spPr/>
        <p:txBody>
          <a:bodyPr/>
          <a:lstStyle/>
          <a:p>
            <a:fld id="{8442012A-B6EC-475C-9E10-E656B6E09AD1}" type="datetime1">
              <a:rPr lang="en-US" smtClean="0"/>
              <a:t>11/29/2020</a:t>
            </a:fld>
            <a:endParaRPr lang="en-US"/>
          </a:p>
        </p:txBody>
      </p:sp>
      <p:sp>
        <p:nvSpPr>
          <p:cNvPr id="3" name="Footer Placeholder 2">
            <a:extLst>
              <a:ext uri="{FF2B5EF4-FFF2-40B4-BE49-F238E27FC236}">
                <a16:creationId xmlns:a16="http://schemas.microsoft.com/office/drawing/2014/main" id="{3B4147A1-8670-406A-886E-06411FBCB617}"/>
              </a:ext>
            </a:extLst>
          </p:cNvPr>
          <p:cNvSpPr>
            <a:spLocks noGrp="1"/>
          </p:cNvSpPr>
          <p:nvPr>
            <p:ph type="ftr" sz="quarter" idx="11"/>
          </p:nvPr>
        </p:nvSpPr>
        <p:spPr/>
        <p:txBody>
          <a:bodyPr/>
          <a:lstStyle/>
          <a:p>
            <a:r>
              <a:rPr lang="en-US"/>
              <a:t>Project: O-DOCTOR</a:t>
            </a:r>
          </a:p>
        </p:txBody>
      </p:sp>
      <p:sp>
        <p:nvSpPr>
          <p:cNvPr id="4" name="Slide Number Placeholder 3">
            <a:extLst>
              <a:ext uri="{FF2B5EF4-FFF2-40B4-BE49-F238E27FC236}">
                <a16:creationId xmlns:a16="http://schemas.microsoft.com/office/drawing/2014/main" id="{F8A31D50-DE34-419E-8CAF-90D64B844586}"/>
              </a:ext>
            </a:extLst>
          </p:cNvPr>
          <p:cNvSpPr>
            <a:spLocks noGrp="1"/>
          </p:cNvSpPr>
          <p:nvPr>
            <p:ph type="sldNum" sz="quarter" idx="12"/>
          </p:nvPr>
        </p:nvSpPr>
        <p:spPr/>
        <p:txBody>
          <a:bodyPr/>
          <a:lstStyle/>
          <a:p>
            <a:fld id="{38336F49-CFE7-48F2-A174-1ED1222D6FEF}" type="slidenum">
              <a:rPr lang="en-US" smtClean="0"/>
              <a:t>17</a:t>
            </a:fld>
            <a:endParaRPr lang="en-US"/>
          </a:p>
        </p:txBody>
      </p:sp>
    </p:spTree>
    <p:extLst>
      <p:ext uri="{BB962C8B-B14F-4D97-AF65-F5344CB8AC3E}">
        <p14:creationId xmlns:p14="http://schemas.microsoft.com/office/powerpoint/2010/main" val="3175736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9000" b="-9000"/>
          </a:stretch>
        </a:blipFill>
        <a:effectLst/>
      </p:bgPr>
    </p:bg>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D652AF0E-8E4B-4E09-8E9E-4680096CF9FE}"/>
              </a:ext>
            </a:extLst>
          </p:cNvPr>
          <p:cNvSpPr/>
          <p:nvPr/>
        </p:nvSpPr>
        <p:spPr>
          <a:xfrm>
            <a:off x="6788259" y="123988"/>
            <a:ext cx="5269424" cy="1549830"/>
          </a:xfrm>
          <a:prstGeom prst="round2Same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Impact" panose="020B0806030902050204" pitchFamily="34" charset="0"/>
              </a:rPr>
              <a:t>Some Code Samples of</a:t>
            </a:r>
          </a:p>
          <a:p>
            <a:pPr algn="ctr"/>
            <a:r>
              <a:rPr lang="en-US" sz="2800" b="1" i="1" dirty="0">
                <a:latin typeface="Georgia" panose="02040502050405020303" pitchFamily="18" charset="0"/>
              </a:rPr>
              <a:t>COVID-19 Hospital Page</a:t>
            </a:r>
            <a:r>
              <a:rPr lang="en-US" sz="1800" b="1" i="1" dirty="0">
                <a:latin typeface="Georgia" panose="02040502050405020303" pitchFamily="18" charset="0"/>
              </a:rPr>
              <a:t>:</a:t>
            </a:r>
          </a:p>
          <a:p>
            <a:pPr algn="ctr"/>
            <a:endParaRPr lang="en-US" dirty="0"/>
          </a:p>
        </p:txBody>
      </p:sp>
      <p:pic>
        <p:nvPicPr>
          <p:cNvPr id="6" name="Picture 5">
            <a:extLst>
              <a:ext uri="{FF2B5EF4-FFF2-40B4-BE49-F238E27FC236}">
                <a16:creationId xmlns:a16="http://schemas.microsoft.com/office/drawing/2014/main" id="{6969A19D-882B-4650-87E2-2054C8F92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81" y="4835472"/>
            <a:ext cx="11853302" cy="1898542"/>
          </a:xfrm>
          <a:prstGeom prst="rect">
            <a:avLst/>
          </a:prstGeom>
        </p:spPr>
      </p:pic>
      <p:pic>
        <p:nvPicPr>
          <p:cNvPr id="8" name="Picture 7">
            <a:extLst>
              <a:ext uri="{FF2B5EF4-FFF2-40B4-BE49-F238E27FC236}">
                <a16:creationId xmlns:a16="http://schemas.microsoft.com/office/drawing/2014/main" id="{0640E63C-65B6-46B6-9C97-3BBFFE058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33" y="2743203"/>
            <a:ext cx="11853302" cy="1898542"/>
          </a:xfrm>
          <a:prstGeom prst="rect">
            <a:avLst/>
          </a:prstGeom>
        </p:spPr>
      </p:pic>
      <p:pic>
        <p:nvPicPr>
          <p:cNvPr id="10" name="Picture 9">
            <a:extLst>
              <a:ext uri="{FF2B5EF4-FFF2-40B4-BE49-F238E27FC236}">
                <a16:creationId xmlns:a16="http://schemas.microsoft.com/office/drawing/2014/main" id="{141B42BF-15C6-4B7E-96A3-9593FB2ECD9B}"/>
              </a:ext>
            </a:extLst>
          </p:cNvPr>
          <p:cNvPicPr>
            <a:picLocks noChangeAspect="1"/>
          </p:cNvPicPr>
          <p:nvPr/>
        </p:nvPicPr>
        <p:blipFill rotWithShape="1">
          <a:blip r:embed="rId5">
            <a:extLst>
              <a:ext uri="{28A0092B-C50C-407E-A947-70E740481C1C}">
                <a14:useLocalDpi xmlns:a14="http://schemas.microsoft.com/office/drawing/2010/main" val="0"/>
              </a:ext>
            </a:extLst>
          </a:blip>
          <a:srcRect t="17606" b="23163"/>
          <a:stretch/>
        </p:blipFill>
        <p:spPr>
          <a:xfrm>
            <a:off x="199233" y="123985"/>
            <a:ext cx="6294557" cy="2425489"/>
          </a:xfrm>
          <a:prstGeom prst="rect">
            <a:avLst/>
          </a:prstGeom>
        </p:spPr>
      </p:pic>
      <p:pic>
        <p:nvPicPr>
          <p:cNvPr id="12" name="Picture 11">
            <a:extLst>
              <a:ext uri="{FF2B5EF4-FFF2-40B4-BE49-F238E27FC236}">
                <a16:creationId xmlns:a16="http://schemas.microsoft.com/office/drawing/2014/main" id="{FA7C4626-5A84-4C5A-A70F-A071CF653BD3}"/>
              </a:ext>
            </a:extLst>
          </p:cNvPr>
          <p:cNvPicPr>
            <a:picLocks noChangeAspect="1"/>
          </p:cNvPicPr>
          <p:nvPr/>
        </p:nvPicPr>
        <p:blipFill rotWithShape="1">
          <a:blip r:embed="rId5">
            <a:extLst>
              <a:ext uri="{28A0092B-C50C-407E-A947-70E740481C1C}">
                <a14:useLocalDpi xmlns:a14="http://schemas.microsoft.com/office/drawing/2010/main" val="0"/>
              </a:ext>
            </a:extLst>
          </a:blip>
          <a:srcRect r="42708" b="81851"/>
          <a:stretch/>
        </p:blipFill>
        <p:spPr>
          <a:xfrm>
            <a:off x="6788260" y="1795636"/>
            <a:ext cx="5204508" cy="753839"/>
          </a:xfrm>
          <a:prstGeom prst="rect">
            <a:avLst/>
          </a:prstGeom>
        </p:spPr>
      </p:pic>
      <p:sp>
        <p:nvSpPr>
          <p:cNvPr id="2" name="Date Placeholder 1">
            <a:extLst>
              <a:ext uri="{FF2B5EF4-FFF2-40B4-BE49-F238E27FC236}">
                <a16:creationId xmlns:a16="http://schemas.microsoft.com/office/drawing/2014/main" id="{01555934-D1F5-4F29-BBF3-11ACB0B17F6B}"/>
              </a:ext>
            </a:extLst>
          </p:cNvPr>
          <p:cNvSpPr>
            <a:spLocks noGrp="1"/>
          </p:cNvSpPr>
          <p:nvPr>
            <p:ph type="dt" sz="half" idx="10"/>
          </p:nvPr>
        </p:nvSpPr>
        <p:spPr/>
        <p:txBody>
          <a:bodyPr/>
          <a:lstStyle/>
          <a:p>
            <a:fld id="{F86CE70E-A8C8-4767-999E-9DB5AE963273}" type="datetime1">
              <a:rPr lang="en-US" smtClean="0"/>
              <a:t>11/29/2020</a:t>
            </a:fld>
            <a:endParaRPr lang="en-US"/>
          </a:p>
        </p:txBody>
      </p:sp>
      <p:sp>
        <p:nvSpPr>
          <p:cNvPr id="3" name="Footer Placeholder 2">
            <a:extLst>
              <a:ext uri="{FF2B5EF4-FFF2-40B4-BE49-F238E27FC236}">
                <a16:creationId xmlns:a16="http://schemas.microsoft.com/office/drawing/2014/main" id="{138B0A90-08A1-4522-B17C-68B53BDA0631}"/>
              </a:ext>
            </a:extLst>
          </p:cNvPr>
          <p:cNvSpPr>
            <a:spLocks noGrp="1"/>
          </p:cNvSpPr>
          <p:nvPr>
            <p:ph type="ftr" sz="quarter" idx="11"/>
          </p:nvPr>
        </p:nvSpPr>
        <p:spPr/>
        <p:txBody>
          <a:bodyPr/>
          <a:lstStyle/>
          <a:p>
            <a:r>
              <a:rPr lang="en-US"/>
              <a:t>Project: O-DOCTOR</a:t>
            </a:r>
          </a:p>
        </p:txBody>
      </p:sp>
      <p:sp>
        <p:nvSpPr>
          <p:cNvPr id="5" name="Slide Number Placeholder 4">
            <a:extLst>
              <a:ext uri="{FF2B5EF4-FFF2-40B4-BE49-F238E27FC236}">
                <a16:creationId xmlns:a16="http://schemas.microsoft.com/office/drawing/2014/main" id="{B82501A5-60E3-4389-862D-7068D7474748}"/>
              </a:ext>
            </a:extLst>
          </p:cNvPr>
          <p:cNvSpPr>
            <a:spLocks noGrp="1"/>
          </p:cNvSpPr>
          <p:nvPr>
            <p:ph type="sldNum" sz="quarter" idx="12"/>
          </p:nvPr>
        </p:nvSpPr>
        <p:spPr/>
        <p:txBody>
          <a:bodyPr/>
          <a:lstStyle/>
          <a:p>
            <a:fld id="{38336F49-CFE7-48F2-A174-1ED1222D6FEF}" type="slidenum">
              <a:rPr lang="en-US" smtClean="0"/>
              <a:t>18</a:t>
            </a:fld>
            <a:endParaRPr lang="en-US"/>
          </a:p>
        </p:txBody>
      </p:sp>
    </p:spTree>
    <p:extLst>
      <p:ext uri="{BB962C8B-B14F-4D97-AF65-F5344CB8AC3E}">
        <p14:creationId xmlns:p14="http://schemas.microsoft.com/office/powerpoint/2010/main" val="213962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15" name="Text Placeholder 27">
            <a:extLst>
              <a:ext uri="{FF2B5EF4-FFF2-40B4-BE49-F238E27FC236}">
                <a16:creationId xmlns:a16="http://schemas.microsoft.com/office/drawing/2014/main" id="{C328BD0D-F303-4D8D-820D-6738C8BCB29B}"/>
              </a:ext>
            </a:extLst>
          </p:cNvPr>
          <p:cNvSpPr txBox="1">
            <a:spLocks/>
          </p:cNvSpPr>
          <p:nvPr/>
        </p:nvSpPr>
        <p:spPr>
          <a:xfrm>
            <a:off x="6836897" y="1402309"/>
            <a:ext cx="5251417" cy="432048"/>
          </a:xfrm>
          <a:prstGeom prst="rect">
            <a:avLst/>
          </a:prstGeom>
          <a:solidFill>
            <a:schemeClr val="bg1">
              <a:alpha val="0"/>
            </a:schemeClr>
          </a:solidFill>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ko-KR" sz="2400" b="0" dirty="0">
                <a:solidFill>
                  <a:schemeClr val="accent1"/>
                </a:solidFill>
                <a:effectLst>
                  <a:outerShdw blurRad="38100" dist="38100" dir="2700000" algn="tl">
                    <a:srgbClr val="000000">
                      <a:alpha val="43137"/>
                    </a:srgbClr>
                  </a:outerShdw>
                </a:effectLst>
                <a:latin typeface="Baskerville Old Face" panose="02020602080505020303" pitchFamily="18" charset="0"/>
              </a:rPr>
              <a:t>This section is divided into 2 parts. </a:t>
            </a:r>
            <a:r>
              <a:rPr lang="en-US" altLang="ko-KR" sz="2400" b="0" dirty="0" err="1">
                <a:solidFill>
                  <a:schemeClr val="accent1"/>
                </a:solidFill>
                <a:effectLst>
                  <a:outerShdw blurRad="38100" dist="38100" dir="2700000" algn="tl">
                    <a:srgbClr val="000000">
                      <a:alpha val="43137"/>
                    </a:srgbClr>
                  </a:outerShdw>
                </a:effectLst>
                <a:latin typeface="Baskerville Old Face" panose="02020602080505020303" pitchFamily="18" charset="0"/>
              </a:rPr>
              <a:t>i</a:t>
            </a:r>
            <a:r>
              <a:rPr lang="en-US" altLang="ko-KR" sz="2400" b="0" dirty="0">
                <a:solidFill>
                  <a:schemeClr val="accent1"/>
                </a:solidFill>
                <a:effectLst>
                  <a:outerShdw blurRad="38100" dist="38100" dir="2700000" algn="tl">
                    <a:srgbClr val="000000">
                      <a:alpha val="43137"/>
                    </a:srgbClr>
                  </a:outerShdw>
                </a:effectLst>
                <a:latin typeface="Baskerville Old Face" panose="02020602080505020303" pitchFamily="18" charset="0"/>
              </a:rPr>
              <a:t>) Ambulance Services ii)Blood Bank Services. </a:t>
            </a:r>
          </a:p>
        </p:txBody>
      </p:sp>
      <p:sp>
        <p:nvSpPr>
          <p:cNvPr id="19" name="Text Placeholder 27">
            <a:extLst>
              <a:ext uri="{FF2B5EF4-FFF2-40B4-BE49-F238E27FC236}">
                <a16:creationId xmlns:a16="http://schemas.microsoft.com/office/drawing/2014/main" id="{7EB1C2F7-A1B7-4345-9356-96BF6F883876}"/>
              </a:ext>
            </a:extLst>
          </p:cNvPr>
          <p:cNvSpPr txBox="1">
            <a:spLocks/>
          </p:cNvSpPr>
          <p:nvPr/>
        </p:nvSpPr>
        <p:spPr>
          <a:xfrm>
            <a:off x="7492179" y="2121270"/>
            <a:ext cx="3940851"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800" i="1" dirty="0">
                <a:solidFill>
                  <a:schemeClr val="tx1">
                    <a:lumMod val="75000"/>
                    <a:lumOff val="25000"/>
                  </a:schemeClr>
                </a:solidFill>
              </a:rPr>
              <a:t>Section under these services: </a:t>
            </a:r>
          </a:p>
        </p:txBody>
      </p:sp>
      <p:sp>
        <p:nvSpPr>
          <p:cNvPr id="21" name="직사각형 22">
            <a:extLst>
              <a:ext uri="{FF2B5EF4-FFF2-40B4-BE49-F238E27FC236}">
                <a16:creationId xmlns:a16="http://schemas.microsoft.com/office/drawing/2014/main" id="{5669FBB2-4D7C-43AC-A717-143CAC678D0B}"/>
              </a:ext>
            </a:extLst>
          </p:cNvPr>
          <p:cNvSpPr/>
          <p:nvPr/>
        </p:nvSpPr>
        <p:spPr>
          <a:xfrm>
            <a:off x="7492178" y="2477550"/>
            <a:ext cx="3940851" cy="400110"/>
          </a:xfrm>
          <a:prstGeom prst="rect">
            <a:avLst/>
          </a:prstGeom>
        </p:spPr>
        <p:txBody>
          <a:bodyPr wrap="square">
            <a:spAutoFit/>
          </a:bodyPr>
          <a:lstStyle/>
          <a:p>
            <a:r>
              <a:rPr lang="en-US" altLang="ko-KR" sz="2000" b="1" u="sng" dirty="0">
                <a:solidFill>
                  <a:schemeClr val="accent6">
                    <a:lumMod val="75000"/>
                  </a:schemeClr>
                </a:solidFill>
                <a:latin typeface="Baskerville Old Face" panose="02020602080505020303" pitchFamily="18" charset="0"/>
              </a:rPr>
              <a:t>Ambulance Services</a:t>
            </a:r>
            <a:r>
              <a:rPr lang="en-US" altLang="ko-KR" sz="1200" dirty="0">
                <a:solidFill>
                  <a:schemeClr val="tx1">
                    <a:lumMod val="75000"/>
                    <a:lumOff val="25000"/>
                  </a:schemeClr>
                </a:solidFill>
              </a:rPr>
              <a:t>.</a:t>
            </a:r>
          </a:p>
        </p:txBody>
      </p:sp>
      <p:sp>
        <p:nvSpPr>
          <p:cNvPr id="23" name="직사각형 5">
            <a:extLst>
              <a:ext uri="{FF2B5EF4-FFF2-40B4-BE49-F238E27FC236}">
                <a16:creationId xmlns:a16="http://schemas.microsoft.com/office/drawing/2014/main" id="{B9074319-0604-44F3-852C-2F74FAEE85BA}"/>
              </a:ext>
            </a:extLst>
          </p:cNvPr>
          <p:cNvSpPr/>
          <p:nvPr/>
        </p:nvSpPr>
        <p:spPr>
          <a:xfrm>
            <a:off x="7492178" y="4477934"/>
            <a:ext cx="1926030" cy="400110"/>
          </a:xfrm>
          <a:prstGeom prst="rect">
            <a:avLst/>
          </a:prstGeom>
        </p:spPr>
        <p:txBody>
          <a:bodyPr wrap="square">
            <a:spAutoFit/>
          </a:bodyPr>
          <a:lstStyle/>
          <a:p>
            <a:r>
              <a:rPr lang="en-US" altLang="ko-KR" sz="2000" b="1" u="sng" dirty="0">
                <a:solidFill>
                  <a:srgbClr val="7030A0"/>
                </a:solidFill>
                <a:latin typeface="Baskerville Old Face" panose="02020602080505020303" pitchFamily="18" charset="0"/>
              </a:rPr>
              <a:t>Blood Bank</a:t>
            </a:r>
          </a:p>
        </p:txBody>
      </p:sp>
      <p:sp>
        <p:nvSpPr>
          <p:cNvPr id="27" name="TextBox 26">
            <a:extLst>
              <a:ext uri="{FF2B5EF4-FFF2-40B4-BE49-F238E27FC236}">
                <a16:creationId xmlns:a16="http://schemas.microsoft.com/office/drawing/2014/main" id="{3BD50921-07F3-417A-B57D-50537BD588F4}"/>
              </a:ext>
            </a:extLst>
          </p:cNvPr>
          <p:cNvSpPr txBox="1"/>
          <p:nvPr/>
        </p:nvSpPr>
        <p:spPr>
          <a:xfrm>
            <a:off x="3084845" y="5444907"/>
            <a:ext cx="2126996" cy="307777"/>
          </a:xfrm>
          <a:prstGeom prst="rect">
            <a:avLst/>
          </a:prstGeom>
          <a:noFill/>
        </p:spPr>
        <p:txBody>
          <a:bodyPr wrap="square" rtlCol="0" anchor="ctr">
            <a:spAutoFit/>
          </a:bodyPr>
          <a:lstStyle/>
          <a:p>
            <a:pPr algn="r"/>
            <a:r>
              <a:rPr lang="en-US" altLang="ko-KR" sz="1400" dirty="0">
                <a:solidFill>
                  <a:schemeClr val="tx1">
                    <a:lumMod val="75000"/>
                    <a:lumOff val="25000"/>
                  </a:schemeClr>
                </a:solidFill>
              </a:rPr>
              <a:t>www.hompageurl.com</a:t>
            </a:r>
            <a:endParaRPr lang="ko-KR" altLang="en-US" sz="1400" dirty="0">
              <a:solidFill>
                <a:schemeClr val="tx1">
                  <a:lumMod val="75000"/>
                  <a:lumOff val="25000"/>
                </a:schemeClr>
              </a:solidFill>
            </a:endParaRPr>
          </a:p>
        </p:txBody>
      </p:sp>
      <p:sp>
        <p:nvSpPr>
          <p:cNvPr id="29" name="TextBox 28">
            <a:extLst>
              <a:ext uri="{FF2B5EF4-FFF2-40B4-BE49-F238E27FC236}">
                <a16:creationId xmlns:a16="http://schemas.microsoft.com/office/drawing/2014/main" id="{F22A1414-FEEF-480C-8843-2D1E3914BFBC}"/>
              </a:ext>
            </a:extLst>
          </p:cNvPr>
          <p:cNvSpPr txBox="1"/>
          <p:nvPr/>
        </p:nvSpPr>
        <p:spPr>
          <a:xfrm>
            <a:off x="2455355" y="5849100"/>
            <a:ext cx="2756486" cy="430887"/>
          </a:xfrm>
          <a:prstGeom prst="rect">
            <a:avLst/>
          </a:prstGeom>
          <a:noFill/>
        </p:spPr>
        <p:txBody>
          <a:bodyPr wrap="square" rtlCol="0" anchor="ctr">
            <a:spAutoFit/>
          </a:bodyPr>
          <a:lstStyle/>
          <a:p>
            <a:pPr algn="r"/>
            <a:r>
              <a:rPr lang="en-US" altLang="ko-KR" sz="1100" dirty="0">
                <a:solidFill>
                  <a:schemeClr val="tx1">
                    <a:lumMod val="75000"/>
                    <a:lumOff val="25000"/>
                  </a:schemeClr>
                </a:solidFill>
              </a:rPr>
              <a:t>Example Text Example Text Example Text Example Text Example Text</a:t>
            </a:r>
            <a:endParaRPr lang="ko-KR" altLang="en-US" sz="1100" dirty="0">
              <a:solidFill>
                <a:schemeClr val="tx1">
                  <a:lumMod val="75000"/>
                  <a:lumOff val="25000"/>
                </a:schemeClr>
              </a:solidFill>
            </a:endParaRPr>
          </a:p>
        </p:txBody>
      </p:sp>
      <p:sp>
        <p:nvSpPr>
          <p:cNvPr id="31" name="TextBox 30">
            <a:extLst>
              <a:ext uri="{FF2B5EF4-FFF2-40B4-BE49-F238E27FC236}">
                <a16:creationId xmlns:a16="http://schemas.microsoft.com/office/drawing/2014/main" id="{53D92266-1F85-47E3-B956-0FB22C5362CE}"/>
              </a:ext>
            </a:extLst>
          </p:cNvPr>
          <p:cNvSpPr txBox="1"/>
          <p:nvPr/>
        </p:nvSpPr>
        <p:spPr>
          <a:xfrm>
            <a:off x="992961" y="5387565"/>
            <a:ext cx="1224136" cy="307777"/>
          </a:xfrm>
          <a:prstGeom prst="rect">
            <a:avLst/>
          </a:prstGeom>
          <a:noFill/>
        </p:spPr>
        <p:txBody>
          <a:bodyPr wrap="square" rtlCol="0" anchor="ctr">
            <a:spAutoFit/>
          </a:bodyPr>
          <a:lstStyle/>
          <a:p>
            <a:r>
              <a:rPr lang="en-US" altLang="ko-KR" sz="1400" dirty="0">
                <a:solidFill>
                  <a:schemeClr val="tx1">
                    <a:lumMod val="75000"/>
                    <a:lumOff val="25000"/>
                  </a:schemeClr>
                </a:solidFill>
              </a:rPr>
              <a:t>/FACEBOOK</a:t>
            </a:r>
            <a:endParaRPr lang="ko-KR" altLang="en-US" sz="1400" dirty="0">
              <a:solidFill>
                <a:schemeClr val="tx1">
                  <a:lumMod val="75000"/>
                  <a:lumOff val="25000"/>
                </a:schemeClr>
              </a:solidFill>
            </a:endParaRPr>
          </a:p>
        </p:txBody>
      </p:sp>
      <p:sp>
        <p:nvSpPr>
          <p:cNvPr id="33" name="TextBox 32">
            <a:extLst>
              <a:ext uri="{FF2B5EF4-FFF2-40B4-BE49-F238E27FC236}">
                <a16:creationId xmlns:a16="http://schemas.microsoft.com/office/drawing/2014/main" id="{3479A4DA-2018-470B-B55A-C197FC109CB5}"/>
              </a:ext>
            </a:extLst>
          </p:cNvPr>
          <p:cNvSpPr txBox="1"/>
          <p:nvPr/>
        </p:nvSpPr>
        <p:spPr>
          <a:xfrm>
            <a:off x="1026954" y="5903468"/>
            <a:ext cx="1224136" cy="307777"/>
          </a:xfrm>
          <a:prstGeom prst="rect">
            <a:avLst/>
          </a:prstGeom>
          <a:noFill/>
        </p:spPr>
        <p:txBody>
          <a:bodyPr wrap="square" rtlCol="0" anchor="ctr">
            <a:spAutoFit/>
          </a:bodyPr>
          <a:lstStyle/>
          <a:p>
            <a:r>
              <a:rPr lang="en-US" altLang="ko-KR" sz="1400" dirty="0">
                <a:solidFill>
                  <a:schemeClr val="tx1">
                    <a:lumMod val="75000"/>
                    <a:lumOff val="25000"/>
                  </a:schemeClr>
                </a:solidFill>
              </a:rPr>
              <a:t>@TWITTER</a:t>
            </a:r>
            <a:endParaRPr lang="ko-KR" altLang="en-US" sz="1400" dirty="0">
              <a:solidFill>
                <a:schemeClr val="tx1">
                  <a:lumMod val="75000"/>
                  <a:lumOff val="25000"/>
                </a:schemeClr>
              </a:solidFill>
            </a:endParaRPr>
          </a:p>
        </p:txBody>
      </p:sp>
      <p:sp>
        <p:nvSpPr>
          <p:cNvPr id="35" name="Rounded Rectangle 2">
            <a:extLst>
              <a:ext uri="{FF2B5EF4-FFF2-40B4-BE49-F238E27FC236}">
                <a16:creationId xmlns:a16="http://schemas.microsoft.com/office/drawing/2014/main" id="{D2C824E3-5F32-4722-BA27-3D0B0E943F90}"/>
              </a:ext>
            </a:extLst>
          </p:cNvPr>
          <p:cNvSpPr/>
          <p:nvPr/>
        </p:nvSpPr>
        <p:spPr>
          <a:xfrm>
            <a:off x="681486" y="5898901"/>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7" name="Rounded Rectangle 3">
            <a:extLst>
              <a:ext uri="{FF2B5EF4-FFF2-40B4-BE49-F238E27FC236}">
                <a16:creationId xmlns:a16="http://schemas.microsoft.com/office/drawing/2014/main" id="{1A57AB3D-E7D5-44B1-8A83-0FCA15047812}"/>
              </a:ext>
            </a:extLst>
          </p:cNvPr>
          <p:cNvSpPr/>
          <p:nvPr/>
        </p:nvSpPr>
        <p:spPr>
          <a:xfrm>
            <a:off x="681486" y="538571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9" name="TextBox 38">
            <a:extLst>
              <a:ext uri="{FF2B5EF4-FFF2-40B4-BE49-F238E27FC236}">
                <a16:creationId xmlns:a16="http://schemas.microsoft.com/office/drawing/2014/main" id="{66E0E7BD-6FF7-4A62-B5E7-330AFFD1BB8D}"/>
              </a:ext>
            </a:extLst>
          </p:cNvPr>
          <p:cNvSpPr txBox="1"/>
          <p:nvPr/>
        </p:nvSpPr>
        <p:spPr>
          <a:xfrm>
            <a:off x="6347543" y="3074413"/>
            <a:ext cx="940526" cy="2246769"/>
          </a:xfrm>
          <a:prstGeom prst="rect">
            <a:avLst/>
          </a:prstGeom>
          <a:noFill/>
        </p:spPr>
        <p:txBody>
          <a:bodyPr wrap="square" rtlCol="0" anchor="ctr">
            <a:spAutoFit/>
          </a:bodyPr>
          <a:lstStyle/>
          <a:p>
            <a:pPr algn="r"/>
            <a:r>
              <a:rPr lang="en-US" altLang="ko-KR" sz="2000" dirty="0">
                <a:solidFill>
                  <a:schemeClr val="accent5">
                    <a:lumMod val="50000"/>
                  </a:schemeClr>
                </a:solidFill>
                <a:latin typeface="Bahnschrift Condensed" panose="020B0502040204020203" pitchFamily="34" charset="0"/>
                <a:cs typeface="Arial" pitchFamily="34" charset="0"/>
              </a:rPr>
              <a:t>We try ensure all medical services in one click</a:t>
            </a:r>
            <a:r>
              <a:rPr lang="en-US" altLang="ko-KR" dirty="0">
                <a:solidFill>
                  <a:schemeClr val="tx2">
                    <a:lumMod val="75000"/>
                  </a:schemeClr>
                </a:solidFill>
                <a:latin typeface="Bahnschrift Condensed" panose="020B0502040204020203" pitchFamily="34" charset="0"/>
                <a:cs typeface="Arial" pitchFamily="34" charset="0"/>
              </a:rPr>
              <a:t>. </a:t>
            </a:r>
            <a:endParaRPr lang="ko-KR" altLang="en-US" dirty="0">
              <a:solidFill>
                <a:schemeClr val="tx2">
                  <a:lumMod val="75000"/>
                </a:schemeClr>
              </a:solidFill>
              <a:latin typeface="Bahnschrift Condensed" panose="020B0502040204020203" pitchFamily="34" charset="0"/>
              <a:cs typeface="Arial" pitchFamily="34" charset="0"/>
            </a:endParaRPr>
          </a:p>
        </p:txBody>
      </p:sp>
      <p:sp>
        <p:nvSpPr>
          <p:cNvPr id="40" name="Text Placeholder 1">
            <a:extLst>
              <a:ext uri="{FF2B5EF4-FFF2-40B4-BE49-F238E27FC236}">
                <a16:creationId xmlns:a16="http://schemas.microsoft.com/office/drawing/2014/main" id="{3E26DD3C-B7A3-4730-80CD-B7F6C7836649}"/>
              </a:ext>
            </a:extLst>
          </p:cNvPr>
          <p:cNvSpPr txBox="1">
            <a:spLocks/>
          </p:cNvSpPr>
          <p:nvPr/>
        </p:nvSpPr>
        <p:spPr>
          <a:xfrm>
            <a:off x="6374674" y="490231"/>
            <a:ext cx="5522052"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chemeClr val="tx1">
                    <a:lumMod val="85000"/>
                    <a:lumOff val="15000"/>
                  </a:schemeClr>
                </a:solidFill>
                <a:latin typeface="Elephant" panose="02020904090505020303" pitchFamily="18" charset="0"/>
              </a:rPr>
              <a:t>Emergency Services:</a:t>
            </a:r>
          </a:p>
        </p:txBody>
      </p:sp>
      <p:pic>
        <p:nvPicPr>
          <p:cNvPr id="4" name="Picture Placeholder 3">
            <a:extLst>
              <a:ext uri="{FF2B5EF4-FFF2-40B4-BE49-F238E27FC236}">
                <a16:creationId xmlns:a16="http://schemas.microsoft.com/office/drawing/2014/main" id="{80AB3D24-DF2F-4EBA-B992-53248382A62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4757" t="8635" r="451" b="2665"/>
          <a:stretch/>
        </p:blipFill>
        <p:spPr>
          <a:xfrm>
            <a:off x="103686" y="278304"/>
            <a:ext cx="6242852" cy="6175504"/>
          </a:xfrm>
        </p:spPr>
      </p:pic>
      <p:cxnSp>
        <p:nvCxnSpPr>
          <p:cNvPr id="6" name="Straight Connector 5">
            <a:extLst>
              <a:ext uri="{FF2B5EF4-FFF2-40B4-BE49-F238E27FC236}">
                <a16:creationId xmlns:a16="http://schemas.microsoft.com/office/drawing/2014/main" id="{065793EB-992F-45B7-AD2F-16C155DBFB9B}"/>
              </a:ext>
            </a:extLst>
          </p:cNvPr>
          <p:cNvCxnSpPr>
            <a:cxnSpLocks/>
          </p:cNvCxnSpPr>
          <p:nvPr/>
        </p:nvCxnSpPr>
        <p:spPr>
          <a:xfrm>
            <a:off x="7793502" y="2806866"/>
            <a:ext cx="0" cy="1437554"/>
          </a:xfrm>
          <a:prstGeom prst="line">
            <a:avLst/>
          </a:prstGeom>
          <a:ln w="50800"/>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9101A31-38E6-48CD-AE61-FC0A7826323B}"/>
              </a:ext>
            </a:extLst>
          </p:cNvPr>
          <p:cNvCxnSpPr/>
          <p:nvPr/>
        </p:nvCxnSpPr>
        <p:spPr>
          <a:xfrm>
            <a:off x="7779434" y="2877660"/>
            <a:ext cx="5908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815C2-200C-47C6-97E6-9430319AA771}"/>
              </a:ext>
            </a:extLst>
          </p:cNvPr>
          <p:cNvCxnSpPr>
            <a:cxnSpLocks/>
          </p:cNvCxnSpPr>
          <p:nvPr/>
        </p:nvCxnSpPr>
        <p:spPr>
          <a:xfrm>
            <a:off x="7779434" y="3208342"/>
            <a:ext cx="5908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353F3-8FEF-4C86-81B9-9C1670CA49F8}"/>
              </a:ext>
            </a:extLst>
          </p:cNvPr>
          <p:cNvCxnSpPr/>
          <p:nvPr/>
        </p:nvCxnSpPr>
        <p:spPr>
          <a:xfrm>
            <a:off x="7779434" y="3580065"/>
            <a:ext cx="5908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39890FE-8AB2-4242-9254-C6BAF405451F}"/>
              </a:ext>
            </a:extLst>
          </p:cNvPr>
          <p:cNvCxnSpPr/>
          <p:nvPr/>
        </p:nvCxnSpPr>
        <p:spPr>
          <a:xfrm>
            <a:off x="7793502" y="3938954"/>
            <a:ext cx="5767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C52185-CE1E-4956-985D-356156437378}"/>
              </a:ext>
            </a:extLst>
          </p:cNvPr>
          <p:cNvCxnSpPr/>
          <p:nvPr/>
        </p:nvCxnSpPr>
        <p:spPr>
          <a:xfrm>
            <a:off x="7765366" y="4244420"/>
            <a:ext cx="5767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3A959-1652-4573-AE18-61159E2C519F}"/>
              </a:ext>
            </a:extLst>
          </p:cNvPr>
          <p:cNvSpPr txBox="1"/>
          <p:nvPr/>
        </p:nvSpPr>
        <p:spPr>
          <a:xfrm>
            <a:off x="8362708" y="2705081"/>
            <a:ext cx="1132984" cy="369332"/>
          </a:xfrm>
          <a:prstGeom prst="rect">
            <a:avLst/>
          </a:prstGeom>
          <a:noFill/>
        </p:spPr>
        <p:txBody>
          <a:bodyPr wrap="square" rtlCol="0">
            <a:spAutoFit/>
          </a:bodyPr>
          <a:lstStyle/>
          <a:p>
            <a:r>
              <a:rPr lang="en-US" b="1" dirty="0">
                <a:latin typeface="Book Antiqua" panose="02040602050305030304" pitchFamily="18" charset="0"/>
              </a:rPr>
              <a:t>Name</a:t>
            </a:r>
          </a:p>
        </p:txBody>
      </p:sp>
      <p:sp>
        <p:nvSpPr>
          <p:cNvPr id="28" name="TextBox 27">
            <a:extLst>
              <a:ext uri="{FF2B5EF4-FFF2-40B4-BE49-F238E27FC236}">
                <a16:creationId xmlns:a16="http://schemas.microsoft.com/office/drawing/2014/main" id="{55393B4D-70F5-4D42-8CA0-D34352763EE0}"/>
              </a:ext>
            </a:extLst>
          </p:cNvPr>
          <p:cNvSpPr txBox="1"/>
          <p:nvPr/>
        </p:nvSpPr>
        <p:spPr>
          <a:xfrm>
            <a:off x="8362708" y="3022821"/>
            <a:ext cx="1566358" cy="369332"/>
          </a:xfrm>
          <a:prstGeom prst="rect">
            <a:avLst/>
          </a:prstGeom>
          <a:noFill/>
        </p:spPr>
        <p:txBody>
          <a:bodyPr wrap="square" rtlCol="0">
            <a:spAutoFit/>
          </a:bodyPr>
          <a:lstStyle/>
          <a:p>
            <a:r>
              <a:rPr lang="en-US" b="1" dirty="0">
                <a:latin typeface="Book Antiqua" panose="02040602050305030304" pitchFamily="18" charset="0"/>
              </a:rPr>
              <a:t>Address.</a:t>
            </a:r>
          </a:p>
        </p:txBody>
      </p:sp>
      <p:sp>
        <p:nvSpPr>
          <p:cNvPr id="30" name="TextBox 29">
            <a:extLst>
              <a:ext uri="{FF2B5EF4-FFF2-40B4-BE49-F238E27FC236}">
                <a16:creationId xmlns:a16="http://schemas.microsoft.com/office/drawing/2014/main" id="{494AE65C-6E6C-49D5-AD59-520EE3E272DC}"/>
              </a:ext>
            </a:extLst>
          </p:cNvPr>
          <p:cNvSpPr txBox="1"/>
          <p:nvPr/>
        </p:nvSpPr>
        <p:spPr>
          <a:xfrm>
            <a:off x="8370276" y="3400538"/>
            <a:ext cx="2761423" cy="369332"/>
          </a:xfrm>
          <a:prstGeom prst="rect">
            <a:avLst/>
          </a:prstGeom>
          <a:noFill/>
        </p:spPr>
        <p:txBody>
          <a:bodyPr wrap="square" rtlCol="0">
            <a:spAutoFit/>
          </a:bodyPr>
          <a:lstStyle/>
          <a:p>
            <a:r>
              <a:rPr lang="en-US" b="1" dirty="0">
                <a:latin typeface="Book Antiqua" panose="02040602050305030304" pitchFamily="18" charset="0"/>
              </a:rPr>
              <a:t>Type of Ambulance</a:t>
            </a:r>
          </a:p>
        </p:txBody>
      </p:sp>
      <p:sp>
        <p:nvSpPr>
          <p:cNvPr id="32" name="TextBox 31">
            <a:extLst>
              <a:ext uri="{FF2B5EF4-FFF2-40B4-BE49-F238E27FC236}">
                <a16:creationId xmlns:a16="http://schemas.microsoft.com/office/drawing/2014/main" id="{40B0605B-1C1C-48A6-9AB5-04A8EFC71A0B}"/>
              </a:ext>
            </a:extLst>
          </p:cNvPr>
          <p:cNvSpPr txBox="1"/>
          <p:nvPr/>
        </p:nvSpPr>
        <p:spPr>
          <a:xfrm>
            <a:off x="8359031" y="3766477"/>
            <a:ext cx="2207144" cy="369332"/>
          </a:xfrm>
          <a:prstGeom prst="rect">
            <a:avLst/>
          </a:prstGeom>
          <a:noFill/>
        </p:spPr>
        <p:txBody>
          <a:bodyPr wrap="square" rtlCol="0">
            <a:spAutoFit/>
          </a:bodyPr>
          <a:lstStyle/>
          <a:p>
            <a:r>
              <a:rPr lang="en-US" b="1" dirty="0">
                <a:latin typeface="Book Antiqua" panose="02040602050305030304" pitchFamily="18" charset="0"/>
              </a:rPr>
              <a:t>Contact Number.</a:t>
            </a:r>
          </a:p>
        </p:txBody>
      </p:sp>
      <p:sp>
        <p:nvSpPr>
          <p:cNvPr id="36" name="TextBox 35">
            <a:extLst>
              <a:ext uri="{FF2B5EF4-FFF2-40B4-BE49-F238E27FC236}">
                <a16:creationId xmlns:a16="http://schemas.microsoft.com/office/drawing/2014/main" id="{ED66B09B-622D-4122-AC31-302BE6878E55}"/>
              </a:ext>
            </a:extLst>
          </p:cNvPr>
          <p:cNvSpPr txBox="1"/>
          <p:nvPr/>
        </p:nvSpPr>
        <p:spPr>
          <a:xfrm>
            <a:off x="8370277" y="4111995"/>
            <a:ext cx="2672854" cy="369332"/>
          </a:xfrm>
          <a:prstGeom prst="rect">
            <a:avLst/>
          </a:prstGeom>
          <a:noFill/>
        </p:spPr>
        <p:txBody>
          <a:bodyPr wrap="square" rtlCol="0">
            <a:spAutoFit/>
          </a:bodyPr>
          <a:lstStyle/>
          <a:p>
            <a:r>
              <a:rPr lang="en-US" b="1" dirty="0">
                <a:latin typeface="Book Antiqua" panose="02040602050305030304" pitchFamily="18" charset="0"/>
              </a:rPr>
              <a:t>Service Time.</a:t>
            </a:r>
          </a:p>
        </p:txBody>
      </p:sp>
      <p:cxnSp>
        <p:nvCxnSpPr>
          <p:cNvPr id="41" name="Straight Connector 40">
            <a:extLst>
              <a:ext uri="{FF2B5EF4-FFF2-40B4-BE49-F238E27FC236}">
                <a16:creationId xmlns:a16="http://schemas.microsoft.com/office/drawing/2014/main" id="{7D56599E-6E4C-497C-9707-19B8C80E05F5}"/>
              </a:ext>
            </a:extLst>
          </p:cNvPr>
          <p:cNvCxnSpPr/>
          <p:nvPr/>
        </p:nvCxnSpPr>
        <p:spPr>
          <a:xfrm flipH="1">
            <a:off x="7779434" y="4878044"/>
            <a:ext cx="14068" cy="118649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A8167E-90B9-436A-A202-570108E5E89E}"/>
              </a:ext>
            </a:extLst>
          </p:cNvPr>
          <p:cNvCxnSpPr/>
          <p:nvPr/>
        </p:nvCxnSpPr>
        <p:spPr>
          <a:xfrm>
            <a:off x="7765366" y="5120640"/>
            <a:ext cx="46423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FE103D6-B41F-4DFF-826B-205F28BA8670}"/>
              </a:ext>
            </a:extLst>
          </p:cNvPr>
          <p:cNvCxnSpPr>
            <a:cxnSpLocks/>
          </p:cNvCxnSpPr>
          <p:nvPr/>
        </p:nvCxnSpPr>
        <p:spPr>
          <a:xfrm>
            <a:off x="7793502" y="5444907"/>
            <a:ext cx="43609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E15345-42BB-4953-B5F5-D858FFA43010}"/>
              </a:ext>
            </a:extLst>
          </p:cNvPr>
          <p:cNvCxnSpPr/>
          <p:nvPr/>
        </p:nvCxnSpPr>
        <p:spPr>
          <a:xfrm>
            <a:off x="7793502" y="5752684"/>
            <a:ext cx="436098" cy="0"/>
          </a:xfrm>
          <a:prstGeom prst="straightConnector1">
            <a:avLst/>
          </a:prstGeom>
          <a:ln w="317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8C58FF-8BBA-4B6E-BA65-84BCF4475C57}"/>
              </a:ext>
            </a:extLst>
          </p:cNvPr>
          <p:cNvCxnSpPr/>
          <p:nvPr/>
        </p:nvCxnSpPr>
        <p:spPr>
          <a:xfrm>
            <a:off x="7779434" y="6064543"/>
            <a:ext cx="45016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DDB1CE3-F045-4D5D-AC0C-2EFAA29F40FE}"/>
              </a:ext>
            </a:extLst>
          </p:cNvPr>
          <p:cNvSpPr txBox="1"/>
          <p:nvPr/>
        </p:nvSpPr>
        <p:spPr>
          <a:xfrm>
            <a:off x="8243668" y="4908775"/>
            <a:ext cx="3189361" cy="369332"/>
          </a:xfrm>
          <a:prstGeom prst="rect">
            <a:avLst/>
          </a:prstGeom>
          <a:noFill/>
        </p:spPr>
        <p:txBody>
          <a:bodyPr wrap="square" rtlCol="0">
            <a:spAutoFit/>
          </a:bodyPr>
          <a:lstStyle/>
          <a:p>
            <a:r>
              <a:rPr lang="en-US" b="1" dirty="0">
                <a:latin typeface="Book Antiqua" panose="02040602050305030304" pitchFamily="18" charset="0"/>
              </a:rPr>
              <a:t>Name.</a:t>
            </a:r>
          </a:p>
        </p:txBody>
      </p:sp>
      <p:sp>
        <p:nvSpPr>
          <p:cNvPr id="52" name="TextBox 51">
            <a:extLst>
              <a:ext uri="{FF2B5EF4-FFF2-40B4-BE49-F238E27FC236}">
                <a16:creationId xmlns:a16="http://schemas.microsoft.com/office/drawing/2014/main" id="{42670AA4-F722-4B93-A47E-CFDA244363D7}"/>
              </a:ext>
            </a:extLst>
          </p:cNvPr>
          <p:cNvSpPr txBox="1"/>
          <p:nvPr/>
        </p:nvSpPr>
        <p:spPr>
          <a:xfrm>
            <a:off x="8243668" y="5273791"/>
            <a:ext cx="2789558" cy="369332"/>
          </a:xfrm>
          <a:prstGeom prst="rect">
            <a:avLst/>
          </a:prstGeom>
          <a:noFill/>
        </p:spPr>
        <p:txBody>
          <a:bodyPr wrap="square" rtlCol="0">
            <a:spAutoFit/>
          </a:bodyPr>
          <a:lstStyle/>
          <a:p>
            <a:r>
              <a:rPr lang="en-US" b="1" dirty="0">
                <a:latin typeface="Book Antiqua" panose="02040602050305030304" pitchFamily="18" charset="0"/>
              </a:rPr>
              <a:t>Address</a:t>
            </a:r>
            <a:r>
              <a:rPr lang="en-US" dirty="0"/>
              <a:t>.</a:t>
            </a:r>
          </a:p>
        </p:txBody>
      </p:sp>
      <p:sp>
        <p:nvSpPr>
          <p:cNvPr id="53" name="TextBox 52">
            <a:extLst>
              <a:ext uri="{FF2B5EF4-FFF2-40B4-BE49-F238E27FC236}">
                <a16:creationId xmlns:a16="http://schemas.microsoft.com/office/drawing/2014/main" id="{B64F60DD-E6D8-4A1F-8896-2767CCA8C22E}"/>
              </a:ext>
            </a:extLst>
          </p:cNvPr>
          <p:cNvSpPr txBox="1"/>
          <p:nvPr/>
        </p:nvSpPr>
        <p:spPr>
          <a:xfrm>
            <a:off x="8270462" y="5568018"/>
            <a:ext cx="3006477" cy="369332"/>
          </a:xfrm>
          <a:prstGeom prst="rect">
            <a:avLst/>
          </a:prstGeom>
          <a:noFill/>
        </p:spPr>
        <p:txBody>
          <a:bodyPr wrap="square" rtlCol="0">
            <a:spAutoFit/>
          </a:bodyPr>
          <a:lstStyle/>
          <a:p>
            <a:r>
              <a:rPr lang="en-US" b="1" dirty="0">
                <a:latin typeface="Book Antiqua" panose="02040602050305030304" pitchFamily="18" charset="0"/>
              </a:rPr>
              <a:t>Type of Blood Groups.</a:t>
            </a:r>
          </a:p>
        </p:txBody>
      </p:sp>
      <p:sp>
        <p:nvSpPr>
          <p:cNvPr id="54" name="TextBox 53">
            <a:extLst>
              <a:ext uri="{FF2B5EF4-FFF2-40B4-BE49-F238E27FC236}">
                <a16:creationId xmlns:a16="http://schemas.microsoft.com/office/drawing/2014/main" id="{7A28BF5F-7FAB-4916-8EEB-0CA2F3363E1B}"/>
              </a:ext>
            </a:extLst>
          </p:cNvPr>
          <p:cNvSpPr txBox="1"/>
          <p:nvPr/>
        </p:nvSpPr>
        <p:spPr>
          <a:xfrm>
            <a:off x="8291791" y="5879877"/>
            <a:ext cx="2274384" cy="369332"/>
          </a:xfrm>
          <a:prstGeom prst="rect">
            <a:avLst/>
          </a:prstGeom>
          <a:noFill/>
        </p:spPr>
        <p:txBody>
          <a:bodyPr wrap="square" rtlCol="0">
            <a:spAutoFit/>
          </a:bodyPr>
          <a:lstStyle/>
          <a:p>
            <a:r>
              <a:rPr lang="en-US" b="1" dirty="0">
                <a:latin typeface="Book Antiqua" panose="02040602050305030304" pitchFamily="18" charset="0"/>
              </a:rPr>
              <a:t>Contact Number.</a:t>
            </a:r>
          </a:p>
        </p:txBody>
      </p:sp>
    </p:spTree>
    <p:extLst>
      <p:ext uri="{BB962C8B-B14F-4D97-AF65-F5344CB8AC3E}">
        <p14:creationId xmlns:p14="http://schemas.microsoft.com/office/powerpoint/2010/main" val="14107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65A4-81FC-48F7-B02A-9C745C329117}"/>
              </a:ext>
            </a:extLst>
          </p:cNvPr>
          <p:cNvSpPr>
            <a:spLocks noGrp="1"/>
          </p:cNvSpPr>
          <p:nvPr>
            <p:ph type="title"/>
          </p:nvPr>
        </p:nvSpPr>
        <p:spPr>
          <a:xfrm>
            <a:off x="1097279" y="703386"/>
            <a:ext cx="10397197" cy="548639"/>
          </a:xfrm>
        </p:spPr>
        <p:txBody>
          <a:bodyPr>
            <a:normAutofit fontScale="90000"/>
          </a:bodyPr>
          <a:lstStyle/>
          <a:p>
            <a:pPr algn="ctr"/>
            <a:r>
              <a:rPr lang="en-US" sz="2200" b="1" dirty="0">
                <a:effectLst/>
                <a:latin typeface="Georgia" panose="02040502050405020303" pitchFamily="18" charset="0"/>
                <a:ea typeface="Times New Roman" panose="02020603050405020304" pitchFamily="18" charset="0"/>
                <a:cs typeface="Vrinda" panose="020B0502040204020203" pitchFamily="34" charset="0"/>
              </a:rPr>
              <a:t>Bangladesh Army University of Science and Technology</a:t>
            </a:r>
            <a:br>
              <a:rPr lang="en-US" sz="1800" dirty="0">
                <a:effectLst/>
                <a:latin typeface="Georgia" panose="02040502050405020303" pitchFamily="18" charset="0"/>
                <a:ea typeface="Times New Roman" panose="02020603050405020304" pitchFamily="18" charset="0"/>
                <a:cs typeface="Vrinda" panose="020B0502040204020203" pitchFamily="34" charset="0"/>
              </a:rPr>
            </a:br>
            <a:endParaRPr lang="en-US" sz="18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74F9A1-933B-4114-B496-F0626C3DCFA7}"/>
              </a:ext>
            </a:extLst>
          </p:cNvPr>
          <p:cNvSpPr>
            <a:spLocks noGrp="1"/>
          </p:cNvSpPr>
          <p:nvPr>
            <p:ph sz="half" idx="1"/>
          </p:nvPr>
        </p:nvSpPr>
        <p:spPr>
          <a:xfrm>
            <a:off x="838200" y="3151164"/>
            <a:ext cx="10007991" cy="2771336"/>
          </a:xfrm>
        </p:spPr>
        <p:txBody>
          <a:bodyPr>
            <a:normAutofit fontScale="77500" lnSpcReduction="20000"/>
          </a:bodyPr>
          <a:lstStyle/>
          <a:p>
            <a:pPr marL="0" indent="0">
              <a:buNone/>
            </a:pPr>
            <a:r>
              <a:rPr lang="en-US" b="1" dirty="0">
                <a:latin typeface="Baskerville Old Face" panose="02020602080505020303" pitchFamily="18" charset="0"/>
              </a:rPr>
              <a:t>                                                </a:t>
            </a:r>
          </a:p>
          <a:p>
            <a:pPr marL="0" indent="0">
              <a:buNone/>
            </a:pPr>
            <a:r>
              <a:rPr lang="en-US" sz="2400" b="1" dirty="0">
                <a:latin typeface="Baskerville Old Face" panose="02020602080505020303" pitchFamily="18" charset="0"/>
              </a:rPr>
              <a:t>				     </a:t>
            </a:r>
            <a:r>
              <a:rPr lang="en-US" b="1" u="sng" dirty="0">
                <a:latin typeface="Baskerville Old Face" panose="02020602080505020303" pitchFamily="18" charset="0"/>
              </a:rPr>
              <a:t>Submitted By:</a:t>
            </a:r>
          </a:p>
          <a:p>
            <a:pPr marL="0" indent="0">
              <a:buNone/>
            </a:pPr>
            <a:endParaRPr lang="en-US" sz="2400" b="1" u="sng" dirty="0">
              <a:latin typeface="Baskerville Old Face" panose="02020602080505020303" pitchFamily="18" charset="0"/>
            </a:endParaRPr>
          </a:p>
          <a:p>
            <a:pPr marL="0" indent="0">
              <a:lnSpc>
                <a:spcPct val="100000"/>
              </a:lnSpc>
              <a:buNone/>
            </a:pPr>
            <a:r>
              <a:rPr lang="en-US" sz="2400" b="1" dirty="0">
                <a:latin typeface="Baskerville Old Face" panose="02020602080505020303" pitchFamily="18" charset="0"/>
              </a:rPr>
              <a:t>                                                          Zarin Rafah Chowdhury</a:t>
            </a:r>
          </a:p>
          <a:p>
            <a:pPr marL="0" marR="0" indent="0">
              <a:lnSpc>
                <a:spcPct val="100000"/>
              </a:lnSpc>
              <a:spcBef>
                <a:spcPts val="0"/>
              </a:spcBef>
              <a:spcAft>
                <a:spcPts val="800"/>
              </a:spcAft>
              <a:buNone/>
            </a:pPr>
            <a:r>
              <a:rPr lang="en-US" sz="1800" b="1"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latin typeface="Georgia" panose="02040502050405020303" pitchFamily="18" charset="0"/>
                <a:ea typeface="Times New Roman" panose="02020603050405020304" pitchFamily="18" charset="0"/>
                <a:cs typeface="Times New Roman" panose="02020603050405020304" pitchFamily="18" charset="0"/>
              </a:rPr>
              <a:t>ID</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a:t>
            </a:r>
            <a:r>
              <a:rPr lang="en-US" sz="1800" dirty="0">
                <a:effectLst/>
                <a:latin typeface="Georgia" panose="02040502050405020303" pitchFamily="18" charset="0"/>
                <a:ea typeface="Times New Roman" panose="02020603050405020304" pitchFamily="18" charset="0"/>
                <a:cs typeface="Times New Roman" panose="02020603050405020304" pitchFamily="18" charset="0"/>
              </a:rPr>
              <a:t>  </a:t>
            </a: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180201078</a:t>
            </a:r>
            <a:endParaRPr lang="en-US"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0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Batch</a:t>
            </a:r>
            <a:r>
              <a:rPr lang="en-US" sz="1800" dirty="0">
                <a:effectLst/>
                <a:latin typeface="Georgia" panose="02040502050405020303" pitchFamily="18" charset="0"/>
                <a:ea typeface="Times New Roman" panose="02020603050405020304" pitchFamily="18" charset="0"/>
                <a:cs typeface="Times New Roman" panose="02020603050405020304" pitchFamily="18" charset="0"/>
              </a:rPr>
              <a:t>: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8</a:t>
            </a:r>
            <a:r>
              <a:rPr lang="en-US" sz="1800" baseline="30000" dirty="0">
                <a:effectLst/>
                <a:latin typeface="Rockwell" panose="02060603020205020403" pitchFamily="18" charset="0"/>
                <a:ea typeface="Times New Roman" panose="02020603050405020304" pitchFamily="18" charset="0"/>
                <a:cs typeface="Times New Roman" panose="02020603050405020304" pitchFamily="18" charset="0"/>
              </a:rPr>
              <a:t>th</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 Batch</a:t>
            </a:r>
            <a:endParaRPr lang="en-US"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0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Level:</a:t>
            </a:r>
            <a:r>
              <a:rPr lang="en-US" sz="1800" dirty="0">
                <a:effectLst/>
                <a:latin typeface="Georgia" panose="02040502050405020303" pitchFamily="18" charset="0"/>
                <a:ea typeface="Times New Roman" panose="02020603050405020304" pitchFamily="18" charset="0"/>
                <a:cs typeface="Times New Roman" panose="02020603050405020304" pitchFamily="18" charset="0"/>
              </a:rPr>
              <a:t>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2</a:t>
            </a:r>
            <a:r>
              <a:rPr lang="en-US" sz="1800" dirty="0">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Term:</a:t>
            </a: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II</a:t>
            </a:r>
            <a:endParaRPr lang="en-US"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0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Section:  </a:t>
            </a:r>
            <a:r>
              <a:rPr lang="en-US" sz="1800" b="1" dirty="0">
                <a:effectLst/>
                <a:latin typeface="Britannic Bold" panose="020B0903060703020204" pitchFamily="34" charset="0"/>
                <a:ea typeface="Times New Roman" panose="02020603050405020304" pitchFamily="18" charset="0"/>
                <a:cs typeface="Times New Roman" panose="02020603050405020304" pitchFamily="18" charset="0"/>
              </a:rPr>
              <a:t>‘B</a:t>
            </a:r>
            <a:r>
              <a:rPr lang="en-US" sz="1800" b="1" dirty="0">
                <a:latin typeface="Britannic Bold" panose="020B0903060703020204" pitchFamily="34" charset="0"/>
                <a:ea typeface="Times New Roman" panose="02020603050405020304" pitchFamily="18" charset="0"/>
                <a:cs typeface="Times New Roman" panose="02020603050405020304" pitchFamily="18" charset="0"/>
              </a:rPr>
              <a:t>’</a:t>
            </a: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dirty="0">
                <a:effectLst/>
                <a:latin typeface="Georgia" panose="02040502050405020303" pitchFamily="18" charset="0"/>
                <a:ea typeface="Times New Roman" panose="02020603050405020304" pitchFamily="18" charset="0"/>
                <a:cs typeface="Times New Roman" panose="02020603050405020304" pitchFamily="18" charset="0"/>
              </a:rPr>
              <a:t>Group: </a:t>
            </a:r>
            <a:r>
              <a:rPr lang="en-US" sz="1800" b="1" dirty="0">
                <a:effectLst/>
                <a:latin typeface="Lucida Bright" panose="02040602050505020304" pitchFamily="18" charset="0"/>
                <a:ea typeface="Times New Roman" panose="02020603050405020304" pitchFamily="18" charset="0"/>
                <a:cs typeface="Times New Roman" panose="02020603050405020304" pitchFamily="18" charset="0"/>
              </a:rPr>
              <a:t>G2</a:t>
            </a:r>
            <a:endParaRPr lang="en-US"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indent="0">
              <a:lnSpc>
                <a:spcPct val="100000"/>
              </a:lnSpc>
              <a:spcBef>
                <a:spcPts val="0"/>
              </a:spcBef>
              <a:spcAft>
                <a:spcPts val="800"/>
              </a:spcAft>
              <a:buNone/>
            </a:pPr>
            <a:r>
              <a:rPr lang="en-US" sz="1800" dirty="0">
                <a:effectLst/>
                <a:latin typeface="Lucida Bright" panose="02040602050505020304" pitchFamily="18" charset="0"/>
                <a:ea typeface="Times New Roman" panose="02020603050405020304" pitchFamily="18" charset="0"/>
                <a:cs typeface="Times New Roman" panose="02020603050405020304" pitchFamily="18" charset="0"/>
              </a:rPr>
              <a:t>                                           </a:t>
            </a:r>
            <a:r>
              <a:rPr lang="en-US" sz="1800" b="1" i="1" dirty="0">
                <a:effectLst/>
                <a:latin typeface="Lucida Bright" panose="02040602050505020304" pitchFamily="18" charset="0"/>
                <a:ea typeface="Times New Roman" panose="02020603050405020304" pitchFamily="18" charset="0"/>
                <a:cs typeface="Times New Roman" panose="02020603050405020304" pitchFamily="18" charset="0"/>
              </a:rPr>
              <a:t>Department of Computer Science &amp; Engineering, BAUST</a:t>
            </a:r>
            <a:r>
              <a:rPr lang="en-US" sz="1800" i="1" dirty="0">
                <a:effectLst/>
                <a:latin typeface="Lucida Bright" panose="02040602050505020304" pitchFamily="18" charset="0"/>
                <a:ea typeface="Times New Roman" panose="02020603050405020304" pitchFamily="18" charset="0"/>
                <a:cs typeface="Times New Roman" panose="02020603050405020304" pitchFamily="18" charset="0"/>
              </a:rPr>
              <a:t>.</a:t>
            </a:r>
            <a:endParaRPr lang="en-US" sz="1800" b="1" i="1" dirty="0">
              <a:latin typeface="Baskerville Old Face" panose="02020602080505020303" pitchFamily="18" charset="0"/>
            </a:endParaRPr>
          </a:p>
          <a:p>
            <a:pPr marL="0" indent="0">
              <a:buNone/>
            </a:pPr>
            <a:endParaRPr lang="en-US" sz="2400" b="1" dirty="0">
              <a:latin typeface="Baskerville Old Face" panose="02020602080505020303" pitchFamily="18" charset="0"/>
            </a:endParaRPr>
          </a:p>
        </p:txBody>
      </p:sp>
      <p:pic>
        <p:nvPicPr>
          <p:cNvPr id="6" name="Picture 5">
            <a:extLst>
              <a:ext uri="{FF2B5EF4-FFF2-40B4-BE49-F238E27FC236}">
                <a16:creationId xmlns:a16="http://schemas.microsoft.com/office/drawing/2014/main" id="{3C9057C3-2AE1-43F6-83EB-BBEB996A3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166" y="1252025"/>
            <a:ext cx="1674057" cy="1364565"/>
          </a:xfrm>
          <a:prstGeom prst="rect">
            <a:avLst/>
          </a:prstGeom>
        </p:spPr>
      </p:pic>
      <p:sp>
        <p:nvSpPr>
          <p:cNvPr id="4" name="Date Placeholder 3">
            <a:extLst>
              <a:ext uri="{FF2B5EF4-FFF2-40B4-BE49-F238E27FC236}">
                <a16:creationId xmlns:a16="http://schemas.microsoft.com/office/drawing/2014/main" id="{EAF8C893-6D43-45F5-9B9A-3319A4BB4FDE}"/>
              </a:ext>
            </a:extLst>
          </p:cNvPr>
          <p:cNvSpPr>
            <a:spLocks noGrp="1"/>
          </p:cNvSpPr>
          <p:nvPr>
            <p:ph type="dt" sz="half" idx="10"/>
          </p:nvPr>
        </p:nvSpPr>
        <p:spPr/>
        <p:txBody>
          <a:bodyPr/>
          <a:lstStyle/>
          <a:p>
            <a:fld id="{C1F17EE3-8F9C-434F-8DCC-2D2010A0A4A7}" type="datetime1">
              <a:rPr lang="en-US" smtClean="0"/>
              <a:t>11/29/2020</a:t>
            </a:fld>
            <a:endParaRPr lang="en-US"/>
          </a:p>
        </p:txBody>
      </p:sp>
      <p:sp>
        <p:nvSpPr>
          <p:cNvPr id="5" name="Footer Placeholder 4">
            <a:extLst>
              <a:ext uri="{FF2B5EF4-FFF2-40B4-BE49-F238E27FC236}">
                <a16:creationId xmlns:a16="http://schemas.microsoft.com/office/drawing/2014/main" id="{71418B15-0063-44E0-AACE-08FEBDAEF2CC}"/>
              </a:ext>
            </a:extLst>
          </p:cNvPr>
          <p:cNvSpPr>
            <a:spLocks noGrp="1"/>
          </p:cNvSpPr>
          <p:nvPr>
            <p:ph type="ftr" sz="quarter" idx="11"/>
          </p:nvPr>
        </p:nvSpPr>
        <p:spPr/>
        <p:txBody>
          <a:bodyPr/>
          <a:lstStyle/>
          <a:p>
            <a:r>
              <a:rPr lang="en-US"/>
              <a:t>Project: O-DOCTOR</a:t>
            </a:r>
          </a:p>
        </p:txBody>
      </p:sp>
      <p:sp>
        <p:nvSpPr>
          <p:cNvPr id="7" name="Slide Number Placeholder 6">
            <a:extLst>
              <a:ext uri="{FF2B5EF4-FFF2-40B4-BE49-F238E27FC236}">
                <a16:creationId xmlns:a16="http://schemas.microsoft.com/office/drawing/2014/main" id="{551C379E-5147-49B0-9229-808CE41FE222}"/>
              </a:ext>
            </a:extLst>
          </p:cNvPr>
          <p:cNvSpPr>
            <a:spLocks noGrp="1"/>
          </p:cNvSpPr>
          <p:nvPr>
            <p:ph type="sldNum" sz="quarter" idx="12"/>
          </p:nvPr>
        </p:nvSpPr>
        <p:spPr/>
        <p:txBody>
          <a:bodyPr/>
          <a:lstStyle/>
          <a:p>
            <a:fld id="{38336F49-CFE7-48F2-A174-1ED1222D6FEF}" type="slidenum">
              <a:rPr lang="en-US" smtClean="0"/>
              <a:t>2</a:t>
            </a:fld>
            <a:endParaRPr lang="en-US"/>
          </a:p>
        </p:txBody>
      </p:sp>
    </p:spTree>
    <p:extLst>
      <p:ext uri="{BB962C8B-B14F-4D97-AF65-F5344CB8AC3E}">
        <p14:creationId xmlns:p14="http://schemas.microsoft.com/office/powerpoint/2010/main" val="154894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4" name="Callout: Down Arrow 3">
            <a:extLst>
              <a:ext uri="{FF2B5EF4-FFF2-40B4-BE49-F238E27FC236}">
                <a16:creationId xmlns:a16="http://schemas.microsoft.com/office/drawing/2014/main" id="{7CC706BD-8343-4131-B8BB-E616D211B027}"/>
              </a:ext>
            </a:extLst>
          </p:cNvPr>
          <p:cNvSpPr/>
          <p:nvPr/>
        </p:nvSpPr>
        <p:spPr>
          <a:xfrm>
            <a:off x="2769704" y="238540"/>
            <a:ext cx="6692348" cy="1232452"/>
          </a:xfrm>
          <a:prstGeom prst="downArrowCallou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chemeClr val="bg1"/>
                </a:solidFill>
                <a:latin typeface="Baskerville Old Face" panose="02020602080505020303" pitchFamily="18" charset="0"/>
              </a:rPr>
              <a:t>Helpdesk</a:t>
            </a:r>
          </a:p>
        </p:txBody>
      </p:sp>
      <p:cxnSp>
        <p:nvCxnSpPr>
          <p:cNvPr id="6" name="Straight Connector 5">
            <a:extLst>
              <a:ext uri="{FF2B5EF4-FFF2-40B4-BE49-F238E27FC236}">
                <a16:creationId xmlns:a16="http://schemas.microsoft.com/office/drawing/2014/main" id="{96F34DC9-2365-4BE1-9F64-F636E2D12A75}"/>
              </a:ext>
            </a:extLst>
          </p:cNvPr>
          <p:cNvCxnSpPr>
            <a:cxnSpLocks/>
          </p:cNvCxnSpPr>
          <p:nvPr/>
        </p:nvCxnSpPr>
        <p:spPr>
          <a:xfrm>
            <a:off x="1828800" y="1470992"/>
            <a:ext cx="8348870" cy="0"/>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F288E361-0DCA-4CB4-9D66-C3C446CF759D}"/>
              </a:ext>
            </a:extLst>
          </p:cNvPr>
          <p:cNvSpPr/>
          <p:nvPr/>
        </p:nvSpPr>
        <p:spPr>
          <a:xfrm>
            <a:off x="1762540" y="1470992"/>
            <a:ext cx="251790" cy="384312"/>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3EF082AC-750A-4716-87D8-41897004CA59}"/>
              </a:ext>
            </a:extLst>
          </p:cNvPr>
          <p:cNvSpPr/>
          <p:nvPr/>
        </p:nvSpPr>
        <p:spPr>
          <a:xfrm>
            <a:off x="5970105" y="1470997"/>
            <a:ext cx="251790" cy="384307"/>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ECE4279D-97D7-46EB-9CEC-63BB6C86FE1C}"/>
              </a:ext>
            </a:extLst>
          </p:cNvPr>
          <p:cNvSpPr/>
          <p:nvPr/>
        </p:nvSpPr>
        <p:spPr>
          <a:xfrm>
            <a:off x="9965634" y="1470996"/>
            <a:ext cx="278296" cy="38430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3BF9192-8803-47CC-BBEF-96C205897529}"/>
              </a:ext>
            </a:extLst>
          </p:cNvPr>
          <p:cNvSpPr txBox="1"/>
          <p:nvPr/>
        </p:nvSpPr>
        <p:spPr>
          <a:xfrm>
            <a:off x="375139" y="1855304"/>
            <a:ext cx="3648221" cy="707886"/>
          </a:xfrm>
          <a:prstGeom prst="rect">
            <a:avLst/>
          </a:prstGeom>
          <a:noFill/>
        </p:spPr>
        <p:txBody>
          <a:bodyPr wrap="square" rtlCol="0">
            <a:spAutoFit/>
          </a:bodyPr>
          <a:lstStyle/>
          <a:p>
            <a:r>
              <a:rPr lang="en-US" sz="2000" b="1" dirty="0">
                <a:solidFill>
                  <a:schemeClr val="accent6">
                    <a:lumMod val="50000"/>
                  </a:schemeClr>
                </a:solidFill>
                <a:latin typeface="Baskerville Old Face" panose="02020602080505020303" pitchFamily="18" charset="0"/>
              </a:rPr>
              <a:t>Online Doctor Consultation Contact Information &amp; Websites</a:t>
            </a:r>
            <a:r>
              <a:rPr lang="en-US" b="1" dirty="0">
                <a:solidFill>
                  <a:schemeClr val="accent6">
                    <a:lumMod val="50000"/>
                  </a:schemeClr>
                </a:solidFill>
                <a:latin typeface="Baskerville Old Face" panose="02020602080505020303" pitchFamily="18" charset="0"/>
              </a:rPr>
              <a:t>.</a:t>
            </a:r>
          </a:p>
        </p:txBody>
      </p:sp>
      <p:sp>
        <p:nvSpPr>
          <p:cNvPr id="13" name="TextBox 12">
            <a:extLst>
              <a:ext uri="{FF2B5EF4-FFF2-40B4-BE49-F238E27FC236}">
                <a16:creationId xmlns:a16="http://schemas.microsoft.com/office/drawing/2014/main" id="{0818432E-583D-4D24-967A-2F9FBAB6CA51}"/>
              </a:ext>
            </a:extLst>
          </p:cNvPr>
          <p:cNvSpPr txBox="1"/>
          <p:nvPr/>
        </p:nvSpPr>
        <p:spPr>
          <a:xfrm>
            <a:off x="4767767" y="1855304"/>
            <a:ext cx="2575568" cy="707886"/>
          </a:xfrm>
          <a:prstGeom prst="rect">
            <a:avLst/>
          </a:prstGeom>
          <a:noFill/>
        </p:spPr>
        <p:txBody>
          <a:bodyPr wrap="square" rtlCol="0">
            <a:spAutoFit/>
          </a:bodyPr>
          <a:lstStyle/>
          <a:p>
            <a:r>
              <a:rPr lang="en-US" sz="2000" b="1" dirty="0">
                <a:solidFill>
                  <a:schemeClr val="accent6">
                    <a:lumMod val="50000"/>
                  </a:schemeClr>
                </a:solidFill>
                <a:latin typeface="Baskerville Old Face" panose="02020602080505020303" pitchFamily="18" charset="0"/>
              </a:rPr>
              <a:t>Online Pharmacy Service &amp; Information. </a:t>
            </a:r>
          </a:p>
        </p:txBody>
      </p:sp>
      <p:sp>
        <p:nvSpPr>
          <p:cNvPr id="15" name="TextBox 14">
            <a:extLst>
              <a:ext uri="{FF2B5EF4-FFF2-40B4-BE49-F238E27FC236}">
                <a16:creationId xmlns:a16="http://schemas.microsoft.com/office/drawing/2014/main" id="{383E8FDA-842C-4B34-AC95-20BD4D2C1810}"/>
              </a:ext>
            </a:extLst>
          </p:cNvPr>
          <p:cNvSpPr txBox="1"/>
          <p:nvPr/>
        </p:nvSpPr>
        <p:spPr>
          <a:xfrm>
            <a:off x="8750104" y="1855304"/>
            <a:ext cx="3066757" cy="707886"/>
          </a:xfrm>
          <a:prstGeom prst="rect">
            <a:avLst/>
          </a:prstGeom>
          <a:noFill/>
        </p:spPr>
        <p:txBody>
          <a:bodyPr wrap="square" rtlCol="0">
            <a:spAutoFit/>
          </a:bodyPr>
          <a:lstStyle/>
          <a:p>
            <a:r>
              <a:rPr lang="en-US" sz="2000" b="1" dirty="0">
                <a:solidFill>
                  <a:schemeClr val="accent6">
                    <a:lumMod val="50000"/>
                  </a:schemeClr>
                </a:solidFill>
                <a:latin typeface="Baskerville Old Face" panose="02020602080505020303" pitchFamily="18" charset="0"/>
              </a:rPr>
              <a:t>Mental Health Consultation Center &amp; their Information.</a:t>
            </a:r>
          </a:p>
        </p:txBody>
      </p:sp>
      <p:pic>
        <p:nvPicPr>
          <p:cNvPr id="17" name="Picture 16">
            <a:extLst>
              <a:ext uri="{FF2B5EF4-FFF2-40B4-BE49-F238E27FC236}">
                <a16:creationId xmlns:a16="http://schemas.microsoft.com/office/drawing/2014/main" id="{E07DF51D-0BE1-478D-A208-9CDFC7585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50" y="2563190"/>
            <a:ext cx="8500054" cy="4056263"/>
          </a:xfrm>
          <a:prstGeom prst="rect">
            <a:avLst/>
          </a:prstGeom>
        </p:spPr>
      </p:pic>
      <p:cxnSp>
        <p:nvCxnSpPr>
          <p:cNvPr id="21" name="Straight Arrow Connector 20">
            <a:extLst>
              <a:ext uri="{FF2B5EF4-FFF2-40B4-BE49-F238E27FC236}">
                <a16:creationId xmlns:a16="http://schemas.microsoft.com/office/drawing/2014/main" id="{DBD27433-4AB8-4AF7-974A-320B681C2688}"/>
              </a:ext>
            </a:extLst>
          </p:cNvPr>
          <p:cNvCxnSpPr>
            <a:cxnSpLocks/>
          </p:cNvCxnSpPr>
          <p:nvPr/>
        </p:nvCxnSpPr>
        <p:spPr>
          <a:xfrm>
            <a:off x="6850966" y="4550898"/>
            <a:ext cx="246184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FF8D98-62CE-4E67-B155-5FA9EF324ADE}"/>
              </a:ext>
            </a:extLst>
          </p:cNvPr>
          <p:cNvSpPr txBox="1"/>
          <p:nvPr/>
        </p:nvSpPr>
        <p:spPr>
          <a:xfrm>
            <a:off x="9312812" y="4366232"/>
            <a:ext cx="2354809" cy="492443"/>
          </a:xfrm>
          <a:prstGeom prst="rect">
            <a:avLst/>
          </a:prstGeom>
          <a:noFill/>
        </p:spPr>
        <p:txBody>
          <a:bodyPr wrap="square" rtlCol="0">
            <a:spAutoFit/>
          </a:bodyPr>
          <a:lstStyle/>
          <a:p>
            <a:r>
              <a:rPr lang="en-US" sz="1300" dirty="0">
                <a:latin typeface="Baskerville Old Face" panose="02020602080505020303" pitchFamily="18" charset="0"/>
              </a:rPr>
              <a:t>Takes directly to the Website of the Company or Organization.</a:t>
            </a:r>
          </a:p>
        </p:txBody>
      </p:sp>
      <p:cxnSp>
        <p:nvCxnSpPr>
          <p:cNvPr id="25" name="Connector: Elbow 24">
            <a:extLst>
              <a:ext uri="{FF2B5EF4-FFF2-40B4-BE49-F238E27FC236}">
                <a16:creationId xmlns:a16="http://schemas.microsoft.com/office/drawing/2014/main" id="{7127F272-AFF6-4697-8994-11B0CB26338F}"/>
              </a:ext>
            </a:extLst>
          </p:cNvPr>
          <p:cNvCxnSpPr/>
          <p:nvPr/>
        </p:nvCxnSpPr>
        <p:spPr>
          <a:xfrm>
            <a:off x="4149969" y="3713871"/>
            <a:ext cx="5162843" cy="225083"/>
          </a:xfrm>
          <a:prstGeom prst="bent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FC7112F-860D-4E8C-A256-AB0AB8E13489}"/>
              </a:ext>
            </a:extLst>
          </p:cNvPr>
          <p:cNvSpPr txBox="1"/>
          <p:nvPr/>
        </p:nvSpPr>
        <p:spPr>
          <a:xfrm>
            <a:off x="9312812" y="3719901"/>
            <a:ext cx="2629138" cy="646331"/>
          </a:xfrm>
          <a:prstGeom prst="rect">
            <a:avLst/>
          </a:prstGeom>
          <a:noFill/>
        </p:spPr>
        <p:txBody>
          <a:bodyPr wrap="square" rtlCol="0">
            <a:spAutoFit/>
          </a:bodyPr>
          <a:lstStyle/>
          <a:p>
            <a:r>
              <a:rPr lang="en-US" sz="1200" dirty="0">
                <a:latin typeface="Georgia" panose="02040502050405020303" pitchFamily="18" charset="0"/>
              </a:rPr>
              <a:t>Will straightly take you to the iOS download version if you’re an iOS user you can easily get the service. </a:t>
            </a:r>
          </a:p>
        </p:txBody>
      </p:sp>
      <p:cxnSp>
        <p:nvCxnSpPr>
          <p:cNvPr id="28" name="Connector: Elbow 27">
            <a:extLst>
              <a:ext uri="{FF2B5EF4-FFF2-40B4-BE49-F238E27FC236}">
                <a16:creationId xmlns:a16="http://schemas.microsoft.com/office/drawing/2014/main" id="{B7D08366-F07A-465F-9F72-92B47F9C962E}"/>
              </a:ext>
            </a:extLst>
          </p:cNvPr>
          <p:cNvCxnSpPr/>
          <p:nvPr/>
        </p:nvCxnSpPr>
        <p:spPr>
          <a:xfrm flipV="1">
            <a:off x="3488788" y="3221502"/>
            <a:ext cx="5824024" cy="492369"/>
          </a:xfrm>
          <a:prstGeom prst="bentConnector3">
            <a:avLst>
              <a:gd name="adj1" fmla="val 725"/>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CEE9D1-C1F8-4D55-90DC-E1EACCA82D1F}"/>
              </a:ext>
            </a:extLst>
          </p:cNvPr>
          <p:cNvSpPr txBox="1"/>
          <p:nvPr/>
        </p:nvSpPr>
        <p:spPr>
          <a:xfrm>
            <a:off x="9312812" y="2934198"/>
            <a:ext cx="2676030" cy="1107996"/>
          </a:xfrm>
          <a:prstGeom prst="rect">
            <a:avLst/>
          </a:prstGeom>
          <a:noFill/>
        </p:spPr>
        <p:txBody>
          <a:bodyPr wrap="square" rtlCol="0">
            <a:spAutoFit/>
          </a:bodyPr>
          <a:lstStyle/>
          <a:p>
            <a:r>
              <a:rPr lang="en-US" sz="1200" dirty="0">
                <a:latin typeface="Georgia" panose="02040502050405020303" pitchFamily="18" charset="0"/>
              </a:rPr>
              <a:t>Will straightly take you to </a:t>
            </a:r>
            <a:r>
              <a:rPr lang="en-US" sz="1200" dirty="0" err="1">
                <a:latin typeface="Georgia" panose="02040502050405020303" pitchFamily="18" charset="0"/>
              </a:rPr>
              <a:t>PlayStore</a:t>
            </a:r>
            <a:r>
              <a:rPr lang="en-US" sz="1200" dirty="0">
                <a:latin typeface="Georgia" panose="02040502050405020303" pitchFamily="18" charset="0"/>
              </a:rPr>
              <a:t> to download the Android version if you’re an Android user you can easily get the service. </a:t>
            </a:r>
          </a:p>
          <a:p>
            <a:endParaRPr lang="en-US" dirty="0"/>
          </a:p>
        </p:txBody>
      </p:sp>
      <p:sp>
        <p:nvSpPr>
          <p:cNvPr id="31" name="Date Placeholder 30">
            <a:extLst>
              <a:ext uri="{FF2B5EF4-FFF2-40B4-BE49-F238E27FC236}">
                <a16:creationId xmlns:a16="http://schemas.microsoft.com/office/drawing/2014/main" id="{4A48BF2E-6131-44F2-BA3D-F5D879C93BA6}"/>
              </a:ext>
            </a:extLst>
          </p:cNvPr>
          <p:cNvSpPr>
            <a:spLocks noGrp="1"/>
          </p:cNvSpPr>
          <p:nvPr>
            <p:ph type="dt" sz="half" idx="10"/>
          </p:nvPr>
        </p:nvSpPr>
        <p:spPr/>
        <p:txBody>
          <a:bodyPr/>
          <a:lstStyle/>
          <a:p>
            <a:fld id="{128A5304-D2A7-4FAB-8FD4-7BA81CFD7187}" type="datetime1">
              <a:rPr lang="en-US" smtClean="0"/>
              <a:t>11/29/2020</a:t>
            </a:fld>
            <a:endParaRPr lang="en-US"/>
          </a:p>
        </p:txBody>
      </p:sp>
      <p:sp>
        <p:nvSpPr>
          <p:cNvPr id="32" name="Footer Placeholder 31">
            <a:extLst>
              <a:ext uri="{FF2B5EF4-FFF2-40B4-BE49-F238E27FC236}">
                <a16:creationId xmlns:a16="http://schemas.microsoft.com/office/drawing/2014/main" id="{D1F772FD-4AFB-45A0-8AD0-98A29D438944}"/>
              </a:ext>
            </a:extLst>
          </p:cNvPr>
          <p:cNvSpPr>
            <a:spLocks noGrp="1"/>
          </p:cNvSpPr>
          <p:nvPr>
            <p:ph type="ftr" sz="quarter" idx="11"/>
          </p:nvPr>
        </p:nvSpPr>
        <p:spPr/>
        <p:txBody>
          <a:bodyPr/>
          <a:lstStyle/>
          <a:p>
            <a:r>
              <a:rPr lang="en-US"/>
              <a:t>Project: O-DOCTOR</a:t>
            </a:r>
          </a:p>
        </p:txBody>
      </p:sp>
      <p:sp>
        <p:nvSpPr>
          <p:cNvPr id="33" name="Slide Number Placeholder 32">
            <a:extLst>
              <a:ext uri="{FF2B5EF4-FFF2-40B4-BE49-F238E27FC236}">
                <a16:creationId xmlns:a16="http://schemas.microsoft.com/office/drawing/2014/main" id="{18E0B4AE-98A0-45F6-BE38-482BB325CEEC}"/>
              </a:ext>
            </a:extLst>
          </p:cNvPr>
          <p:cNvSpPr>
            <a:spLocks noGrp="1"/>
          </p:cNvSpPr>
          <p:nvPr>
            <p:ph type="sldNum" sz="quarter" idx="12"/>
          </p:nvPr>
        </p:nvSpPr>
        <p:spPr/>
        <p:txBody>
          <a:bodyPr/>
          <a:lstStyle/>
          <a:p>
            <a:fld id="{38336F49-CFE7-48F2-A174-1ED1222D6FEF}" type="slidenum">
              <a:rPr lang="en-US" smtClean="0"/>
              <a:t>20</a:t>
            </a:fld>
            <a:endParaRPr lang="en-US"/>
          </a:p>
        </p:txBody>
      </p:sp>
    </p:spTree>
    <p:extLst>
      <p:ext uri="{BB962C8B-B14F-4D97-AF65-F5344CB8AC3E}">
        <p14:creationId xmlns:p14="http://schemas.microsoft.com/office/powerpoint/2010/main" val="3242278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B50AA9-3419-44F3-8665-1C70BE85D96D}"/>
              </a:ext>
            </a:extLst>
          </p:cNvPr>
          <p:cNvSpPr>
            <a:spLocks noGrp="1"/>
          </p:cNvSpPr>
          <p:nvPr>
            <p:ph idx="1"/>
          </p:nvPr>
        </p:nvSpPr>
        <p:spPr>
          <a:xfrm>
            <a:off x="838200" y="789097"/>
            <a:ext cx="10515600" cy="1982238"/>
          </a:xfrm>
        </p:spPr>
        <p:txBody>
          <a:bodyPr>
            <a:noAutofit/>
          </a:bodyPr>
          <a:lstStyle/>
          <a:p>
            <a:pPr marL="0" marR="0" indent="0">
              <a:lnSpc>
                <a:spcPct val="107000"/>
              </a:lnSpc>
              <a:spcBef>
                <a:spcPts val="0"/>
              </a:spcBef>
              <a:spcAft>
                <a:spcPts val="800"/>
              </a:spcAft>
              <a:buNone/>
            </a:pPr>
            <a:r>
              <a:rPr lang="en-US" sz="1800" dirty="0">
                <a:solidFill>
                  <a:srgbClr val="424242"/>
                </a:solidFill>
                <a:highlight>
                  <a:srgbClr val="FFFFFF"/>
                </a:highlight>
                <a:latin typeface="Baskerville Old Face" panose="02020602080505020303" pitchFamily="18" charset="0"/>
                <a:ea typeface="Lora"/>
                <a:cs typeface="Lora"/>
              </a:rPr>
              <a:t>It will </a:t>
            </a:r>
            <a:r>
              <a:rPr lang="en-US" sz="1800" dirty="0">
                <a:solidFill>
                  <a:srgbClr val="424242"/>
                </a:solidFill>
                <a:effectLst/>
                <a:highlight>
                  <a:srgbClr val="FFFFFF"/>
                </a:highlight>
                <a:latin typeface="Baskerville Old Face" panose="02020602080505020303" pitchFamily="18" charset="0"/>
                <a:ea typeface="Lora"/>
                <a:cs typeface="Lora"/>
              </a:rPr>
              <a:t>decrease the rate of getting infected by COVID-19 and ensure health safety of</a:t>
            </a:r>
            <a:endParaRPr lang="en-US" sz="1800" dirty="0">
              <a:effectLst/>
              <a:latin typeface="Baskerville Old Face" panose="02020602080505020303" pitchFamily="18" charset="0"/>
              <a:ea typeface="Times New Roman" panose="02020603050405020304" pitchFamily="18" charset="0"/>
              <a:cs typeface="Vrinda" panose="020B0502040204020203" pitchFamily="34" charset="0"/>
            </a:endParaRPr>
          </a:p>
          <a:p>
            <a:pPr marL="457200" marR="0" indent="457200">
              <a:lnSpc>
                <a:spcPct val="107000"/>
              </a:lnSpc>
              <a:spcBef>
                <a:spcPts val="0"/>
              </a:spcBef>
              <a:spcAft>
                <a:spcPts val="800"/>
              </a:spcAft>
            </a:pPr>
            <a:r>
              <a:rPr lang="en-US" sz="1800" dirty="0">
                <a:solidFill>
                  <a:srgbClr val="424242"/>
                </a:solidFill>
                <a:effectLst/>
                <a:highlight>
                  <a:srgbClr val="FFFFFF"/>
                </a:highlight>
                <a:latin typeface="Baskerville Old Face" panose="02020602080505020303" pitchFamily="18" charset="0"/>
                <a:ea typeface="Lora"/>
                <a:cs typeface="Lora"/>
              </a:rPr>
              <a:t>1.COVID-19 Patients.</a:t>
            </a:r>
            <a:endParaRPr lang="en-US" sz="1800" dirty="0">
              <a:effectLst/>
              <a:latin typeface="Baskerville Old Face" panose="02020602080505020303" pitchFamily="18" charset="0"/>
              <a:ea typeface="Times New Roman" panose="02020603050405020304" pitchFamily="18" charset="0"/>
              <a:cs typeface="Vrinda" panose="020B0502040204020203" pitchFamily="34" charset="0"/>
            </a:endParaRPr>
          </a:p>
          <a:p>
            <a:pPr marL="457200" marR="0" indent="457200">
              <a:lnSpc>
                <a:spcPct val="107000"/>
              </a:lnSpc>
              <a:spcBef>
                <a:spcPts val="0"/>
              </a:spcBef>
              <a:spcAft>
                <a:spcPts val="800"/>
              </a:spcAft>
            </a:pPr>
            <a:r>
              <a:rPr lang="en-US" sz="1800" dirty="0">
                <a:solidFill>
                  <a:srgbClr val="424242"/>
                </a:solidFill>
                <a:effectLst/>
                <a:highlight>
                  <a:srgbClr val="FFFFFF"/>
                </a:highlight>
                <a:latin typeface="Baskerville Old Face" panose="02020602080505020303" pitchFamily="18" charset="0"/>
                <a:ea typeface="Lora"/>
                <a:cs typeface="Lora"/>
              </a:rPr>
              <a:t>2.Non-COVID Patients.</a:t>
            </a:r>
            <a:endParaRPr lang="en-US" sz="1800" dirty="0">
              <a:effectLst/>
              <a:latin typeface="Baskerville Old Face" panose="02020602080505020303" pitchFamily="18" charset="0"/>
              <a:ea typeface="Times New Roman" panose="02020603050405020304" pitchFamily="18" charset="0"/>
              <a:cs typeface="Vrinda" panose="020B0502040204020203" pitchFamily="34" charset="0"/>
            </a:endParaRPr>
          </a:p>
          <a:p>
            <a:pPr marL="457200" marR="0" indent="457200">
              <a:lnSpc>
                <a:spcPct val="107000"/>
              </a:lnSpc>
              <a:spcBef>
                <a:spcPts val="0"/>
              </a:spcBef>
              <a:spcAft>
                <a:spcPts val="800"/>
              </a:spcAft>
            </a:pPr>
            <a:r>
              <a:rPr lang="en-US" sz="1800" dirty="0">
                <a:solidFill>
                  <a:srgbClr val="424242"/>
                </a:solidFill>
                <a:effectLst/>
                <a:highlight>
                  <a:srgbClr val="FFFFFF"/>
                </a:highlight>
                <a:latin typeface="Baskerville Old Face" panose="02020602080505020303" pitchFamily="18" charset="0"/>
                <a:ea typeface="Lora"/>
                <a:cs typeface="Lora"/>
              </a:rPr>
              <a:t>3.Doctors and Health workers.</a:t>
            </a:r>
            <a:endParaRPr lang="en-US" sz="1800" dirty="0">
              <a:effectLst/>
              <a:latin typeface="Baskerville Old Face" panose="02020602080505020303" pitchFamily="18" charset="0"/>
              <a:ea typeface="Times New Roman" panose="02020603050405020304" pitchFamily="18" charset="0"/>
              <a:cs typeface="Vrinda" panose="020B0502040204020203" pitchFamily="34" charset="0"/>
            </a:endParaRPr>
          </a:p>
          <a:p>
            <a:pPr marL="457200" marR="0" indent="457200">
              <a:lnSpc>
                <a:spcPct val="107000"/>
              </a:lnSpc>
              <a:spcBef>
                <a:spcPts val="0"/>
              </a:spcBef>
              <a:spcAft>
                <a:spcPts val="800"/>
              </a:spcAft>
            </a:pPr>
            <a:r>
              <a:rPr lang="en-US" sz="1800" dirty="0">
                <a:solidFill>
                  <a:srgbClr val="424242"/>
                </a:solidFill>
                <a:effectLst/>
                <a:highlight>
                  <a:srgbClr val="FFFFFF"/>
                </a:highlight>
                <a:latin typeface="Baskerville Old Face" panose="02020602080505020303" pitchFamily="18" charset="0"/>
                <a:ea typeface="Lora"/>
                <a:cs typeface="Lora"/>
              </a:rPr>
              <a:t>4.Emergency Patients.</a:t>
            </a:r>
            <a:endParaRPr lang="en-US" sz="1800" dirty="0">
              <a:effectLst/>
              <a:latin typeface="Baskerville Old Face" panose="02020602080505020303" pitchFamily="18" charset="0"/>
              <a:ea typeface="Times New Roman" panose="02020603050405020304" pitchFamily="18" charset="0"/>
              <a:cs typeface="Vrinda" panose="020B0502040204020203" pitchFamily="34" charset="0"/>
            </a:endParaRPr>
          </a:p>
          <a:p>
            <a:r>
              <a:rPr lang="en-US" sz="1800" dirty="0">
                <a:latin typeface="Baskerville Old Face" panose="02020602080505020303" pitchFamily="18" charset="0"/>
              </a:rPr>
              <a:t>Provide every kind of medical information.</a:t>
            </a:r>
          </a:p>
          <a:p>
            <a:r>
              <a:rPr lang="en-US" sz="1800" dirty="0">
                <a:latin typeface="Baskerville Old Face" panose="02020602080505020303" pitchFamily="18" charset="0"/>
              </a:rPr>
              <a:t>Can easily get the resource of rare Medicines from the best online Pharmacies of Bangladesh who sells all kind of medicines in cash on delivery system.</a:t>
            </a:r>
          </a:p>
          <a:p>
            <a:r>
              <a:rPr lang="en-US" sz="1800" dirty="0">
                <a:latin typeface="Baskerville Old Face" panose="02020602080505020303" pitchFamily="18" charset="0"/>
              </a:rPr>
              <a:t>People can consult with the best doctors of Bangladesh through the telemedicine Websites or Apps whose Contact info and Website links are also provided here.</a:t>
            </a:r>
          </a:p>
          <a:p>
            <a:r>
              <a:rPr lang="en-US" sz="1800" dirty="0">
                <a:latin typeface="Baskerville Old Face" panose="02020602080505020303" pitchFamily="18" charset="0"/>
              </a:rPr>
              <a:t>Mental health soundness is very important in our day to day life. So if any user wants they can take appointments or directly consult with the doctors or Psychiatrists of top mental health agencies or organizations.  </a:t>
            </a:r>
          </a:p>
        </p:txBody>
      </p:sp>
      <p:sp>
        <p:nvSpPr>
          <p:cNvPr id="4" name="TextBox 3">
            <a:extLst>
              <a:ext uri="{FF2B5EF4-FFF2-40B4-BE49-F238E27FC236}">
                <a16:creationId xmlns:a16="http://schemas.microsoft.com/office/drawing/2014/main" id="{E91BA523-899B-44F3-B2EE-669F8CDD8C0E}"/>
              </a:ext>
            </a:extLst>
          </p:cNvPr>
          <p:cNvSpPr txBox="1"/>
          <p:nvPr/>
        </p:nvSpPr>
        <p:spPr>
          <a:xfrm>
            <a:off x="5350411" y="225083"/>
            <a:ext cx="2105465" cy="584775"/>
          </a:xfrm>
          <a:prstGeom prst="rect">
            <a:avLst/>
          </a:prstGeom>
          <a:noFill/>
        </p:spPr>
        <p:txBody>
          <a:bodyPr wrap="square" rtlCol="0">
            <a:spAutoFit/>
          </a:bodyPr>
          <a:lstStyle/>
          <a:p>
            <a:r>
              <a:rPr lang="en-US" sz="3200" b="1" u="sng" dirty="0">
                <a:latin typeface="Baskerville Old Face" panose="02020602080505020303" pitchFamily="18" charset="0"/>
              </a:rPr>
              <a:t>Benefits</a:t>
            </a:r>
          </a:p>
        </p:txBody>
      </p:sp>
      <p:sp>
        <p:nvSpPr>
          <p:cNvPr id="5" name="TextBox 4">
            <a:extLst>
              <a:ext uri="{FF2B5EF4-FFF2-40B4-BE49-F238E27FC236}">
                <a16:creationId xmlns:a16="http://schemas.microsoft.com/office/drawing/2014/main" id="{E5D5D3BE-1357-4051-AA93-D530FC4C8682}"/>
              </a:ext>
            </a:extLst>
          </p:cNvPr>
          <p:cNvSpPr txBox="1"/>
          <p:nvPr/>
        </p:nvSpPr>
        <p:spPr>
          <a:xfrm>
            <a:off x="689317" y="5345723"/>
            <a:ext cx="1617785" cy="400110"/>
          </a:xfrm>
          <a:prstGeom prst="rect">
            <a:avLst/>
          </a:prstGeom>
          <a:noFill/>
        </p:spPr>
        <p:txBody>
          <a:bodyPr wrap="square" rtlCol="0">
            <a:spAutoFit/>
          </a:bodyPr>
          <a:lstStyle/>
          <a:p>
            <a:r>
              <a:rPr lang="en-US" sz="2000" b="1" dirty="0">
                <a:latin typeface="Baskerville Old Face" panose="02020602080505020303" pitchFamily="18" charset="0"/>
              </a:rPr>
              <a:t>Project URL:</a:t>
            </a:r>
          </a:p>
        </p:txBody>
      </p:sp>
      <p:sp>
        <p:nvSpPr>
          <p:cNvPr id="6" name="Date Placeholder 5">
            <a:extLst>
              <a:ext uri="{FF2B5EF4-FFF2-40B4-BE49-F238E27FC236}">
                <a16:creationId xmlns:a16="http://schemas.microsoft.com/office/drawing/2014/main" id="{8F9C59E0-99E3-4674-B009-5ECF3C4C6F44}"/>
              </a:ext>
            </a:extLst>
          </p:cNvPr>
          <p:cNvSpPr>
            <a:spLocks noGrp="1"/>
          </p:cNvSpPr>
          <p:nvPr>
            <p:ph type="dt" sz="half" idx="10"/>
          </p:nvPr>
        </p:nvSpPr>
        <p:spPr/>
        <p:txBody>
          <a:bodyPr/>
          <a:lstStyle/>
          <a:p>
            <a:fld id="{86E5BB22-44B1-4981-8396-5CBBF4827E16}" type="datetime1">
              <a:rPr lang="en-US" smtClean="0"/>
              <a:t>11/29/2020</a:t>
            </a:fld>
            <a:endParaRPr lang="en-US"/>
          </a:p>
        </p:txBody>
      </p:sp>
      <p:sp>
        <p:nvSpPr>
          <p:cNvPr id="7" name="Footer Placeholder 6">
            <a:extLst>
              <a:ext uri="{FF2B5EF4-FFF2-40B4-BE49-F238E27FC236}">
                <a16:creationId xmlns:a16="http://schemas.microsoft.com/office/drawing/2014/main" id="{1B4986C0-F931-4377-AB8E-200ED089CB19}"/>
              </a:ext>
            </a:extLst>
          </p:cNvPr>
          <p:cNvSpPr>
            <a:spLocks noGrp="1"/>
          </p:cNvSpPr>
          <p:nvPr>
            <p:ph type="ftr" sz="quarter" idx="11"/>
          </p:nvPr>
        </p:nvSpPr>
        <p:spPr/>
        <p:txBody>
          <a:bodyPr/>
          <a:lstStyle/>
          <a:p>
            <a:r>
              <a:rPr lang="en-US"/>
              <a:t>Project: O-DOCTOR</a:t>
            </a:r>
          </a:p>
        </p:txBody>
      </p:sp>
      <p:sp>
        <p:nvSpPr>
          <p:cNvPr id="8" name="Slide Number Placeholder 7">
            <a:extLst>
              <a:ext uri="{FF2B5EF4-FFF2-40B4-BE49-F238E27FC236}">
                <a16:creationId xmlns:a16="http://schemas.microsoft.com/office/drawing/2014/main" id="{E51B7B43-0FB0-40DA-9C1D-C583BF0D5250}"/>
              </a:ext>
            </a:extLst>
          </p:cNvPr>
          <p:cNvSpPr>
            <a:spLocks noGrp="1"/>
          </p:cNvSpPr>
          <p:nvPr>
            <p:ph type="sldNum" sz="quarter" idx="12"/>
          </p:nvPr>
        </p:nvSpPr>
        <p:spPr/>
        <p:txBody>
          <a:bodyPr/>
          <a:lstStyle/>
          <a:p>
            <a:fld id="{38336F49-CFE7-48F2-A174-1ED1222D6FEF}" type="slidenum">
              <a:rPr lang="en-US" smtClean="0"/>
              <a:t>21</a:t>
            </a:fld>
            <a:endParaRPr lang="en-US"/>
          </a:p>
        </p:txBody>
      </p:sp>
    </p:spTree>
    <p:extLst>
      <p:ext uri="{BB962C8B-B14F-4D97-AF65-F5344CB8AC3E}">
        <p14:creationId xmlns:p14="http://schemas.microsoft.com/office/powerpoint/2010/main" val="138883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B3D7-1137-48E1-AD84-9B2C6E20A675}"/>
              </a:ext>
            </a:extLst>
          </p:cNvPr>
          <p:cNvSpPr>
            <a:spLocks noGrp="1"/>
          </p:cNvSpPr>
          <p:nvPr>
            <p:ph type="title"/>
          </p:nvPr>
        </p:nvSpPr>
        <p:spPr>
          <a:xfrm>
            <a:off x="393895" y="1420837"/>
            <a:ext cx="11211952" cy="5176911"/>
          </a:xfrm>
        </p:spPr>
        <p:txBody>
          <a:bodyPr>
            <a:normAutofit fontScale="90000"/>
          </a:bodyPr>
          <a:lstStyle/>
          <a:p>
            <a:pPr>
              <a:lnSpc>
                <a:spcPct val="100000"/>
              </a:lnSpc>
              <a:spcBef>
                <a:spcPts val="0"/>
              </a:spcBef>
            </a:pP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r>
              <a:rPr lang="en-US" sz="1800" b="1" u="sng" dirty="0">
                <a:latin typeface="Times New Roman" panose="02020603050405020304" pitchFamily="18" charset="0"/>
                <a:cs typeface="Times New Roman" panose="02020603050405020304" pitchFamily="18" charset="0"/>
              </a:rPr>
              <a:t>PROJECT TITLE</a:t>
            </a:r>
            <a:r>
              <a:rPr lang="en-US" sz="1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r>
              <a:rPr lang="en-US" sz="4900" b="1" dirty="0">
                <a:latin typeface="Times New Roman" panose="02020603050405020304" pitchFamily="18" charset="0"/>
                <a:cs typeface="Times New Roman" panose="02020603050405020304" pitchFamily="18" charset="0"/>
              </a:rPr>
              <a:t>                  </a:t>
            </a:r>
            <a:r>
              <a:rPr lang="en-US" sz="4900" b="1" dirty="0">
                <a:solidFill>
                  <a:schemeClr val="accent6">
                    <a:lumMod val="75000"/>
                  </a:schemeClr>
                </a:solidFill>
                <a:latin typeface="Impact" panose="020B0806030902050204" pitchFamily="34" charset="0"/>
                <a:cs typeface="Times New Roman" panose="02020603050405020304" pitchFamily="18" charset="0"/>
              </a:rPr>
              <a:t>“O-DOCTOR”</a:t>
            </a:r>
            <a:r>
              <a:rPr lang="en-US" sz="4900" b="1" dirty="0">
                <a:solidFill>
                  <a:schemeClr val="accent6">
                    <a:lumMod val="75000"/>
                  </a:schemeClr>
                </a:solidFill>
                <a:latin typeface="Times New Roman" panose="02020603050405020304" pitchFamily="18" charset="0"/>
                <a:cs typeface="Times New Roman" panose="02020603050405020304" pitchFamily="18" charset="0"/>
              </a:rPr>
              <a:t> </a:t>
            </a:r>
            <a:br>
              <a:rPr lang="en-US" sz="8000" b="1" dirty="0">
                <a:solidFill>
                  <a:schemeClr val="accent6">
                    <a:lumMod val="75000"/>
                  </a:schemeClr>
                </a:solidFill>
                <a:latin typeface="Times New Roman" panose="02020603050405020304" pitchFamily="18" charset="0"/>
                <a:cs typeface="Times New Roman" panose="02020603050405020304" pitchFamily="18" charset="0"/>
              </a:rPr>
            </a:br>
            <a:r>
              <a:rPr lang="en-US" sz="2200" b="1" dirty="0">
                <a:solidFill>
                  <a:schemeClr val="accent6">
                    <a:lumMod val="75000"/>
                  </a:schemeClr>
                </a:solidFill>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t>
            </a:r>
            <a:r>
              <a:rPr lang="en-US" sz="2000" b="1" i="1" dirty="0">
                <a:effectLst/>
                <a:latin typeface="Times New Roman" panose="02020603050405020304" pitchFamily="18" charset="0"/>
                <a:ea typeface="Lora"/>
                <a:cs typeface="Times New Roman" panose="02020603050405020304" pitchFamily="18" charset="0"/>
              </a:rPr>
              <a:t>Every valuable life matters…”</a:t>
            </a:r>
            <a:br>
              <a:rPr lang="en-US" sz="8000" b="1" dirty="0">
                <a:solidFill>
                  <a:schemeClr val="accent6">
                    <a:lumMod val="75000"/>
                  </a:schemeClr>
                </a:solidFill>
                <a:latin typeface="Impact" panose="020B0806030902050204" pitchFamily="34" charset="0"/>
                <a:cs typeface="Times New Roman" panose="02020603050405020304" pitchFamily="18"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2700" b="1" i="1" u="sng"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br>
            <a:r>
              <a:rPr lang="en-US" sz="2700" b="1" i="1" dirty="0">
                <a:solidFill>
                  <a:schemeClr val="accent1">
                    <a:lumMod val="50000"/>
                  </a:schemeClr>
                </a:solidFill>
                <a:effectLst/>
                <a:latin typeface="Times New Roman" panose="02020603050405020304" pitchFamily="18" charset="0"/>
                <a:ea typeface="Times New Roman" panose="02020603050405020304" pitchFamily="18" charset="0"/>
                <a:cs typeface="Vrinda" panose="020B0502040204020203" pitchFamily="34" charset="0"/>
              </a:rPr>
              <a:t>         </a:t>
            </a:r>
            <a:r>
              <a:rPr lang="en-US" sz="2400" b="1" u="sng" dirty="0">
                <a:effectLst/>
                <a:latin typeface="Times New Roman" panose="02020603050405020304" pitchFamily="18" charset="0"/>
                <a:ea typeface="Times New Roman" panose="02020603050405020304" pitchFamily="18" charset="0"/>
                <a:cs typeface="Vrinda" panose="020B0502040204020203" pitchFamily="34" charset="0"/>
              </a:rPr>
              <a:t>Introduction:</a:t>
            </a:r>
            <a:r>
              <a:rPr lang="en-US" sz="2400" b="1" u="sng" dirty="0">
                <a:effectLst/>
                <a:latin typeface="Arial" panose="020B0604020202020204" pitchFamily="34" charset="0"/>
                <a:ea typeface="Arial" panose="020B0604020202020204" pitchFamily="34" charset="0"/>
                <a:cs typeface="Vrinda" panose="020B0502040204020203" pitchFamily="34" charset="0"/>
              </a:rPr>
              <a:t>  </a:t>
            </a:r>
            <a:br>
              <a:rPr lang="en-US" sz="2400" dirty="0">
                <a:solidFill>
                  <a:srgbClr val="000000"/>
                </a:solidFill>
                <a:effectLst/>
                <a:latin typeface="Arial" panose="020B0604020202020204" pitchFamily="34" charset="0"/>
                <a:ea typeface="Arial" panose="020B0604020202020204" pitchFamily="34" charset="0"/>
                <a:cs typeface="Vrinda" panose="020B0502040204020203" pitchFamily="34" charset="0"/>
              </a:rPr>
            </a:br>
            <a:r>
              <a:rPr lang="en-US" sz="2400" dirty="0">
                <a:solidFill>
                  <a:srgbClr val="000000"/>
                </a:solidFill>
                <a:effectLst/>
                <a:latin typeface="Arial" panose="020B0604020202020204" pitchFamily="34" charset="0"/>
                <a:ea typeface="Arial" panose="020B0604020202020204" pitchFamily="34" charset="0"/>
                <a:cs typeface="Vrinda" panose="020B0502040204020203" pitchFamily="34" charset="0"/>
              </a:rPr>
              <a:t>                  </a:t>
            </a:r>
            <a:r>
              <a:rPr lang="en-US" sz="3100" b="1" i="1" dirty="0">
                <a:solidFill>
                  <a:srgbClr val="000000"/>
                </a:solidFill>
                <a:effectLst/>
                <a:latin typeface="Georgia" panose="02040502050405020303" pitchFamily="18" charset="0"/>
                <a:ea typeface="Arial" panose="020B0604020202020204" pitchFamily="34" charset="0"/>
                <a:cs typeface="Vrinda" panose="020B0502040204020203" pitchFamily="34" charset="0"/>
              </a:rPr>
              <a:t>“</a:t>
            </a:r>
            <a:r>
              <a:rPr lang="en-US" sz="3100" b="1" i="1" dirty="0">
                <a:solidFill>
                  <a:srgbClr val="38761D"/>
                </a:solidFill>
                <a:effectLst/>
                <a:latin typeface="Georgia" panose="02040502050405020303" pitchFamily="18" charset="0"/>
                <a:ea typeface="Georgia" panose="02040502050405020303" pitchFamily="18" charset="0"/>
                <a:cs typeface="Georgia" panose="02040502050405020303" pitchFamily="18" charset="0"/>
              </a:rPr>
              <a:t>O-Doctor</a:t>
            </a:r>
            <a:r>
              <a:rPr lang="en-US" sz="3100" b="1" i="1" dirty="0">
                <a:solidFill>
                  <a:srgbClr val="000000"/>
                </a:solidFill>
                <a:effectLst/>
                <a:latin typeface="Georgia" panose="02040502050405020303" pitchFamily="18" charset="0"/>
                <a:ea typeface="Arial" panose="020B0604020202020204" pitchFamily="34" charset="0"/>
                <a:cs typeface="Vrinda" panose="020B0502040204020203" pitchFamily="34" charset="0"/>
              </a:rPr>
              <a:t>”</a:t>
            </a:r>
            <a:r>
              <a:rPr lang="en-US" sz="3100" dirty="0">
                <a:solidFill>
                  <a:srgbClr val="000000"/>
                </a:solidFill>
                <a:effectLst/>
                <a:latin typeface="Georgia" panose="02040502050405020303" pitchFamily="18" charset="0"/>
                <a:ea typeface="Arial" panose="020B0604020202020204" pitchFamily="34" charset="0"/>
                <a:cs typeface="Vrinda" panose="020B0502040204020203" pitchFamily="34" charset="0"/>
              </a:rPr>
              <a:t>  </a:t>
            </a:r>
            <a:r>
              <a:rPr lang="en-US" sz="1800" dirty="0">
                <a:effectLst/>
                <a:latin typeface="Georgia" panose="02040502050405020303" pitchFamily="18" charset="0"/>
                <a:ea typeface="Lora"/>
                <a:cs typeface="Lora"/>
              </a:rPr>
              <a:t>is a hospital distribution system which holds records , presents a lucid  	manifestation  of Hospitals and Diagnosis Center and differentiate them by the service to either  Covid</a:t>
            </a:r>
            <a:r>
              <a:rPr lang="en-US" sz="1800" dirty="0">
                <a:latin typeface="Georgia" panose="02040502050405020303" pitchFamily="18" charset="0"/>
                <a:ea typeface="Lora"/>
                <a:cs typeface="Lora"/>
              </a:rPr>
              <a:t>-19 </a:t>
            </a:r>
            <a:r>
              <a:rPr lang="en-US" sz="1800" dirty="0">
                <a:effectLst/>
                <a:latin typeface="Georgia" panose="02040502050405020303" pitchFamily="18" charset="0"/>
                <a:ea typeface="Lora"/>
                <a:cs typeface="Lora"/>
              </a:rPr>
              <a:t>or Non-Covid-19 patient in Bangladesh . </a:t>
            </a:r>
            <a:br>
              <a:rPr lang="en-US" sz="2200" dirty="0">
                <a:effectLst/>
                <a:latin typeface="Georgia" panose="02040502050405020303" pitchFamily="18" charset="0"/>
                <a:ea typeface="Lora"/>
                <a:cs typeface="Lora"/>
              </a:rPr>
            </a:br>
            <a:br>
              <a:rPr lang="en-US" sz="1800" dirty="0">
                <a:effectLst/>
                <a:latin typeface="Lora"/>
                <a:ea typeface="Lora"/>
                <a:cs typeface="Lora"/>
              </a:rPr>
            </a:br>
            <a:br>
              <a:rPr lang="en-US" sz="1800" dirty="0">
                <a:solidFill>
                  <a:srgbClr val="000000"/>
                </a:solidFill>
                <a:effectLst/>
                <a:latin typeface="Georgia" panose="02040502050405020303" pitchFamily="18" charset="0"/>
                <a:ea typeface="Lora"/>
                <a:cs typeface="Lora"/>
              </a:rPr>
            </a:br>
            <a:br>
              <a:rPr lang="en-US" sz="1800" dirty="0">
                <a:solidFill>
                  <a:srgbClr val="000000"/>
                </a:solidFill>
                <a:effectLst/>
                <a:latin typeface="Lora"/>
                <a:ea typeface="Lora"/>
                <a:cs typeface="Lora"/>
              </a:rPr>
            </a:br>
            <a:r>
              <a:rPr lang="en-US" sz="1800" dirty="0">
                <a:solidFill>
                  <a:srgbClr val="000000"/>
                </a:solidFill>
                <a:effectLst/>
                <a:latin typeface="Lora"/>
                <a:ea typeface="Lora"/>
                <a:cs typeface="Lora"/>
              </a:rPr>
              <a:t> </a:t>
            </a:r>
            <a:br>
              <a:rPr lang="en-US" sz="1800" dirty="0">
                <a:solidFill>
                  <a:srgbClr val="000000"/>
                </a:solidFill>
                <a:effectLst/>
                <a:latin typeface="Lora"/>
                <a:ea typeface="Lora"/>
                <a:cs typeface="Lora"/>
              </a:rPr>
            </a:br>
            <a:r>
              <a:rPr lang="en-US" sz="1800" dirty="0">
                <a:solidFill>
                  <a:srgbClr val="000000"/>
                </a:solidFill>
                <a:effectLst/>
                <a:latin typeface="Lora"/>
                <a:ea typeface="Lora"/>
                <a:cs typeface="Lora"/>
              </a:rPr>
              <a:t> </a:t>
            </a:r>
            <a:br>
              <a:rPr lang="en-US" sz="1800" u="none" strike="noStrike" dirty="0">
                <a:effectLst/>
                <a:latin typeface="Calibri" panose="020F0502020204030204" pitchFamily="34" charset="0"/>
                <a:ea typeface="Times New Roman" panose="02020603050405020304" pitchFamily="18" charset="0"/>
                <a:cs typeface="Vrinda" panose="020B0502040204020203" pitchFamily="34" charset="0"/>
              </a:rPr>
            </a:br>
            <a:endParaRPr lang="en-US" dirty="0"/>
          </a:p>
        </p:txBody>
      </p:sp>
      <p:pic>
        <p:nvPicPr>
          <p:cNvPr id="10" name="Picture 9">
            <a:extLst>
              <a:ext uri="{FF2B5EF4-FFF2-40B4-BE49-F238E27FC236}">
                <a16:creationId xmlns:a16="http://schemas.microsoft.com/office/drawing/2014/main" id="{B6F0A6B9-4581-436C-9684-3544671ABB75}"/>
              </a:ext>
            </a:extLst>
          </p:cNvPr>
          <p:cNvPicPr>
            <a:picLocks noChangeAspect="1"/>
          </p:cNvPicPr>
          <p:nvPr/>
        </p:nvPicPr>
        <p:blipFill rotWithShape="1">
          <a:blip r:embed="rId3">
            <a:extLst>
              <a:ext uri="{28A0092B-C50C-407E-A947-70E740481C1C}">
                <a14:useLocalDpi xmlns:a14="http://schemas.microsoft.com/office/drawing/2010/main" val="0"/>
              </a:ext>
            </a:extLst>
          </a:blip>
          <a:srcRect l="4683" r="1331" b="7924"/>
          <a:stretch/>
        </p:blipFill>
        <p:spPr>
          <a:xfrm>
            <a:off x="1934818" y="1988996"/>
            <a:ext cx="7898295" cy="3105833"/>
          </a:xfrm>
          <a:prstGeom prst="rect">
            <a:avLst/>
          </a:prstGeom>
          <a:noFill/>
        </p:spPr>
      </p:pic>
      <p:sp>
        <p:nvSpPr>
          <p:cNvPr id="3" name="Date Placeholder 2">
            <a:extLst>
              <a:ext uri="{FF2B5EF4-FFF2-40B4-BE49-F238E27FC236}">
                <a16:creationId xmlns:a16="http://schemas.microsoft.com/office/drawing/2014/main" id="{39A297AD-5637-4E43-976A-081D2F9E53FA}"/>
              </a:ext>
            </a:extLst>
          </p:cNvPr>
          <p:cNvSpPr>
            <a:spLocks noGrp="1"/>
          </p:cNvSpPr>
          <p:nvPr>
            <p:ph type="dt" sz="half" idx="10"/>
          </p:nvPr>
        </p:nvSpPr>
        <p:spPr/>
        <p:txBody>
          <a:bodyPr/>
          <a:lstStyle/>
          <a:p>
            <a:fld id="{8A82D83B-F2A5-495B-AF62-F6692983B83D}" type="datetime1">
              <a:rPr lang="en-US" smtClean="0"/>
              <a:t>11/29/2020</a:t>
            </a:fld>
            <a:endParaRPr lang="en-US"/>
          </a:p>
        </p:txBody>
      </p:sp>
      <p:sp>
        <p:nvSpPr>
          <p:cNvPr id="4" name="Footer Placeholder 3">
            <a:extLst>
              <a:ext uri="{FF2B5EF4-FFF2-40B4-BE49-F238E27FC236}">
                <a16:creationId xmlns:a16="http://schemas.microsoft.com/office/drawing/2014/main" id="{919C2BED-0328-4392-9DE3-A15E0AC58FCC}"/>
              </a:ext>
            </a:extLst>
          </p:cNvPr>
          <p:cNvSpPr>
            <a:spLocks noGrp="1"/>
          </p:cNvSpPr>
          <p:nvPr>
            <p:ph type="ftr" sz="quarter" idx="11"/>
          </p:nvPr>
        </p:nvSpPr>
        <p:spPr/>
        <p:txBody>
          <a:bodyPr/>
          <a:lstStyle/>
          <a:p>
            <a:r>
              <a:rPr lang="en-US"/>
              <a:t>Project: O-DOCTOR</a:t>
            </a:r>
          </a:p>
        </p:txBody>
      </p:sp>
      <p:sp>
        <p:nvSpPr>
          <p:cNvPr id="5" name="Slide Number Placeholder 4">
            <a:extLst>
              <a:ext uri="{FF2B5EF4-FFF2-40B4-BE49-F238E27FC236}">
                <a16:creationId xmlns:a16="http://schemas.microsoft.com/office/drawing/2014/main" id="{4E77AAF1-30EB-40E6-AE24-29ECEDE36E50}"/>
              </a:ext>
            </a:extLst>
          </p:cNvPr>
          <p:cNvSpPr>
            <a:spLocks noGrp="1"/>
          </p:cNvSpPr>
          <p:nvPr>
            <p:ph type="sldNum" sz="quarter" idx="12"/>
          </p:nvPr>
        </p:nvSpPr>
        <p:spPr/>
        <p:txBody>
          <a:bodyPr/>
          <a:lstStyle/>
          <a:p>
            <a:fld id="{38336F49-CFE7-48F2-A174-1ED1222D6FEF}" type="slidenum">
              <a:rPr lang="en-US" smtClean="0"/>
              <a:t>3</a:t>
            </a:fld>
            <a:endParaRPr lang="en-US"/>
          </a:p>
        </p:txBody>
      </p:sp>
    </p:spTree>
    <p:extLst>
      <p:ext uri="{BB962C8B-B14F-4D97-AF65-F5344CB8AC3E}">
        <p14:creationId xmlns:p14="http://schemas.microsoft.com/office/powerpoint/2010/main" val="176347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5553376" y="313662"/>
            <a:ext cx="6272864" cy="923330"/>
          </a:xfrm>
          <a:prstGeom prst="rect">
            <a:avLst/>
          </a:prstGeom>
          <a:noFill/>
        </p:spPr>
        <p:txBody>
          <a:bodyPr wrap="square" rtlCol="0" anchor="ctr">
            <a:spAutoFit/>
          </a:bodyPr>
          <a:lstStyle/>
          <a:p>
            <a:r>
              <a:rPr lang="en-US" altLang="ko-KR" sz="5400" b="1" dirty="0">
                <a:latin typeface="Baskerville Old Face" panose="02020602080505020303" pitchFamily="18" charset="0"/>
                <a:cs typeface="Arial" pitchFamily="34" charset="0"/>
              </a:rPr>
              <a:t>Goals of this Project:</a:t>
            </a:r>
            <a:endParaRPr lang="ko-KR" altLang="en-US" sz="5400" b="1" dirty="0">
              <a:latin typeface="Baskerville Old Face" panose="02020602080505020303" pitchFamily="18" charset="0"/>
              <a:cs typeface="Arial" pitchFamily="34" charset="0"/>
            </a:endParaRPr>
          </a:p>
        </p:txBody>
      </p:sp>
      <p:grpSp>
        <p:nvGrpSpPr>
          <p:cNvPr id="5" name="Group 4">
            <a:extLst>
              <a:ext uri="{FF2B5EF4-FFF2-40B4-BE49-F238E27FC236}">
                <a16:creationId xmlns:a16="http://schemas.microsoft.com/office/drawing/2014/main" id="{AA77FA71-A553-46DD-A86F-C0C7CA9B5FBB}"/>
              </a:ext>
            </a:extLst>
          </p:cNvPr>
          <p:cNvGrpSpPr/>
          <p:nvPr/>
        </p:nvGrpSpPr>
        <p:grpSpPr>
          <a:xfrm>
            <a:off x="5949395" y="4009680"/>
            <a:ext cx="5249459" cy="1680046"/>
            <a:chOff x="5533854" y="1553843"/>
            <a:chExt cx="5249459" cy="1680046"/>
          </a:xfrm>
        </p:grpSpPr>
        <p:sp>
          <p:nvSpPr>
            <p:cNvPr id="6" name="TextBox 5">
              <a:extLst>
                <a:ext uri="{FF2B5EF4-FFF2-40B4-BE49-F238E27FC236}">
                  <a16:creationId xmlns:a16="http://schemas.microsoft.com/office/drawing/2014/main" id="{859E3291-A1E9-4E9E-BE9B-ECC52C41CF22}"/>
                </a:ext>
              </a:extLst>
            </p:cNvPr>
            <p:cNvSpPr txBox="1"/>
            <p:nvPr/>
          </p:nvSpPr>
          <p:spPr>
            <a:xfrm>
              <a:off x="5533854" y="1553843"/>
              <a:ext cx="763624" cy="553998"/>
            </a:xfrm>
            <a:prstGeom prst="rect">
              <a:avLst/>
            </a:prstGeom>
            <a:noFill/>
          </p:spPr>
          <p:txBody>
            <a:bodyPr wrap="square" lIns="0" tIns="0" rIns="0" bIns="0" rtlCol="0" anchor="ctr">
              <a:spAutoFit/>
            </a:bodyPr>
            <a:lstStyle/>
            <a:p>
              <a:pPr algn="ctr"/>
              <a:r>
                <a:rPr lang="en-US" altLang="ko-KR" sz="3600" b="1" dirty="0">
                  <a:solidFill>
                    <a:schemeClr val="bg2">
                      <a:lumMod val="50000"/>
                    </a:schemeClr>
                  </a:solidFill>
                  <a:cs typeface="Arial" pitchFamily="34" charset="0"/>
                </a:rPr>
                <a:t>03.</a:t>
              </a:r>
              <a:endParaRPr lang="ko-KR" altLang="en-US" sz="3600" b="1" dirty="0">
                <a:solidFill>
                  <a:schemeClr val="bg2">
                    <a:lumMod val="50000"/>
                  </a:schemeClr>
                </a:solidFill>
                <a:cs typeface="Arial" pitchFamily="34" charset="0"/>
              </a:endParaRPr>
            </a:p>
          </p:txBody>
        </p:sp>
        <p:sp>
          <p:nvSpPr>
            <p:cNvPr id="7" name="TextBox 6">
              <a:extLst>
                <a:ext uri="{FF2B5EF4-FFF2-40B4-BE49-F238E27FC236}">
                  <a16:creationId xmlns:a16="http://schemas.microsoft.com/office/drawing/2014/main" id="{BDA8BE93-A1E9-4117-9224-D0AEEA228B23}"/>
                </a:ext>
              </a:extLst>
            </p:cNvPr>
            <p:cNvSpPr txBox="1"/>
            <p:nvPr/>
          </p:nvSpPr>
          <p:spPr>
            <a:xfrm>
              <a:off x="5990081" y="1969825"/>
              <a:ext cx="4181450" cy="1264064"/>
            </a:xfrm>
            <a:prstGeom prst="rect">
              <a:avLst/>
            </a:prstGeom>
            <a:noFill/>
          </p:spPr>
          <p:txBody>
            <a:bodyPr wrap="square" rtlCol="0">
              <a:spAutoFit/>
            </a:bodyPr>
            <a:lstStyle/>
            <a:p>
              <a:pPr marL="171450" indent="-171450">
                <a:buFont typeface="Wingdings" panose="05000000000000000000" pitchFamily="2" charset="2"/>
                <a:buChar char="Ø"/>
              </a:pPr>
              <a:r>
                <a:rPr lang="en-US" sz="1400" b="1" dirty="0">
                  <a:solidFill>
                    <a:srgbClr val="000000"/>
                  </a:solidFill>
                  <a:latin typeface="Georgia" panose="02040502050405020303" pitchFamily="18" charset="0"/>
                  <a:ea typeface="Lora"/>
                  <a:cs typeface="Lora"/>
                </a:rPr>
                <a:t>Can easily find w</a:t>
              </a:r>
              <a:r>
                <a:rPr lang="en-US" sz="1400" b="1" u="none" strike="noStrike" dirty="0">
                  <a:solidFill>
                    <a:srgbClr val="000000"/>
                  </a:solidFill>
                  <a:effectLst/>
                  <a:latin typeface="Georgia" panose="02040502050405020303" pitchFamily="18" charset="0"/>
                  <a:ea typeface="Lora"/>
                  <a:cs typeface="Lora"/>
                </a:rPr>
                <a:t>here the COVID-19 Patients are provided proper treatment and contact details.</a:t>
              </a:r>
              <a:endParaRPr lang="ko-KR" altLang="en-US" sz="1400" b="1" dirty="0">
                <a:cs typeface="Arial" pitchFamily="34" charset="0"/>
              </a:endParaRPr>
            </a:p>
            <a:p>
              <a:pPr marL="171450" indent="-171450">
                <a:lnSpc>
                  <a:spcPct val="150000"/>
                </a:lnSpc>
                <a:buFont typeface="Wingdings" panose="05000000000000000000" pitchFamily="2" charset="2"/>
                <a:buChar char="Ø"/>
              </a:pPr>
              <a:endParaRPr lang="ko-KR" altLang="en-US" sz="1200" dirty="0">
                <a:cs typeface="Arial" pitchFamily="34" charset="0"/>
              </a:endParaRPr>
            </a:p>
            <a:p>
              <a:pPr>
                <a:lnSpc>
                  <a:spcPct val="150000"/>
                </a:lnSpc>
              </a:pPr>
              <a:r>
                <a:rPr lang="en-US" altLang="ko-KR" sz="1200" dirty="0">
                  <a:solidFill>
                    <a:schemeClr val="tx1">
                      <a:lumMod val="85000"/>
                      <a:lumOff val="15000"/>
                    </a:schemeClr>
                  </a:solidFill>
                  <a:cs typeface="Arial" pitchFamily="34" charset="0"/>
                </a:rPr>
                <a:t> </a:t>
              </a:r>
            </a:p>
          </p:txBody>
        </p:sp>
        <p:sp>
          <p:nvSpPr>
            <p:cNvPr id="8" name="TextBox 7">
              <a:extLst>
                <a:ext uri="{FF2B5EF4-FFF2-40B4-BE49-F238E27FC236}">
                  <a16:creationId xmlns:a16="http://schemas.microsoft.com/office/drawing/2014/main" id="{786BDAB2-DF52-4D62-A70D-B8C887721678}"/>
                </a:ext>
              </a:extLst>
            </p:cNvPr>
            <p:cNvSpPr txBox="1"/>
            <p:nvPr/>
          </p:nvSpPr>
          <p:spPr>
            <a:xfrm>
              <a:off x="6138912" y="1610728"/>
              <a:ext cx="4644401" cy="461665"/>
            </a:xfrm>
            <a:prstGeom prst="rect">
              <a:avLst/>
            </a:prstGeom>
            <a:noFill/>
          </p:spPr>
          <p:txBody>
            <a:bodyPr wrap="square" lIns="108000" rIns="108000" rtlCol="0" anchor="ctr">
              <a:spAutoFit/>
            </a:bodyPr>
            <a:lstStyle/>
            <a:p>
              <a:r>
                <a:rPr lang="en-US" altLang="ko-KR" sz="2400" b="1" dirty="0">
                  <a:solidFill>
                    <a:schemeClr val="bg2">
                      <a:lumMod val="50000"/>
                    </a:schemeClr>
                  </a:solidFill>
                  <a:cs typeface="Arial" pitchFamily="34" charset="0"/>
                </a:rPr>
                <a:t>COVID-19 Treatment Hospital: </a:t>
              </a:r>
              <a:endParaRPr lang="ko-KR" altLang="en-US" sz="2400" b="1" dirty="0">
                <a:solidFill>
                  <a:schemeClr val="bg2">
                    <a:lumMod val="50000"/>
                  </a:schemeClr>
                </a:solidFill>
                <a:cs typeface="Arial" pitchFamily="34" charset="0"/>
              </a:endParaRPr>
            </a:p>
          </p:txBody>
        </p:sp>
      </p:grpSp>
      <p:grpSp>
        <p:nvGrpSpPr>
          <p:cNvPr id="9" name="Group 8">
            <a:extLst>
              <a:ext uri="{FF2B5EF4-FFF2-40B4-BE49-F238E27FC236}">
                <a16:creationId xmlns:a16="http://schemas.microsoft.com/office/drawing/2014/main" id="{611758F8-D7A1-414B-BC3F-FF7BB323DDB9}"/>
              </a:ext>
            </a:extLst>
          </p:cNvPr>
          <p:cNvGrpSpPr/>
          <p:nvPr/>
        </p:nvGrpSpPr>
        <p:grpSpPr>
          <a:xfrm>
            <a:off x="6179742" y="1320256"/>
            <a:ext cx="5655213" cy="1881668"/>
            <a:chOff x="5607838" y="1403496"/>
            <a:chExt cx="4348280" cy="1881668"/>
          </a:xfrm>
        </p:grpSpPr>
        <p:sp>
          <p:nvSpPr>
            <p:cNvPr id="10" name="TextBox 9">
              <a:extLst>
                <a:ext uri="{FF2B5EF4-FFF2-40B4-BE49-F238E27FC236}">
                  <a16:creationId xmlns:a16="http://schemas.microsoft.com/office/drawing/2014/main" id="{3415714C-DE18-45E2-BF5D-08896E106098}"/>
                </a:ext>
              </a:extLst>
            </p:cNvPr>
            <p:cNvSpPr txBox="1"/>
            <p:nvPr/>
          </p:nvSpPr>
          <p:spPr>
            <a:xfrm>
              <a:off x="5607838" y="1403496"/>
              <a:ext cx="4348280" cy="923330"/>
            </a:xfrm>
            <a:prstGeom prst="rect">
              <a:avLst/>
            </a:prstGeom>
            <a:noFill/>
          </p:spPr>
          <p:txBody>
            <a:bodyPr wrap="square" lIns="0" tIns="0" rIns="0" bIns="0" rtlCol="0" anchor="ctr">
              <a:spAutoFit/>
            </a:bodyPr>
            <a:lstStyle/>
            <a:p>
              <a:r>
                <a:rPr lang="en-US" altLang="ko-KR" sz="3600" b="1" dirty="0">
                  <a:solidFill>
                    <a:schemeClr val="accent1"/>
                  </a:solidFill>
                  <a:cs typeface="Arial" pitchFamily="34" charset="0"/>
                </a:rPr>
                <a:t>01. </a:t>
              </a:r>
              <a:r>
                <a:rPr lang="en-US" altLang="ko-KR" sz="2400" b="1" dirty="0">
                  <a:solidFill>
                    <a:schemeClr val="accent1"/>
                  </a:solidFill>
                  <a:cs typeface="Arial" pitchFamily="34" charset="0"/>
                </a:rPr>
                <a:t>Non COVID-19 Hospital &amp; Diagnosis Center:</a:t>
              </a:r>
              <a:endParaRPr lang="ko-KR" altLang="en-US" sz="2400" b="1" dirty="0">
                <a:solidFill>
                  <a:schemeClr val="accent1"/>
                </a:solidFill>
                <a:cs typeface="Arial" pitchFamily="34" charset="0"/>
              </a:endParaRPr>
            </a:p>
          </p:txBody>
        </p:sp>
        <p:sp>
          <p:nvSpPr>
            <p:cNvPr id="11" name="TextBox 10">
              <a:extLst>
                <a:ext uri="{FF2B5EF4-FFF2-40B4-BE49-F238E27FC236}">
                  <a16:creationId xmlns:a16="http://schemas.microsoft.com/office/drawing/2014/main" id="{8045E516-758E-4F41-A0DF-DED1AF4F8872}"/>
                </a:ext>
              </a:extLst>
            </p:cNvPr>
            <p:cNvSpPr txBox="1"/>
            <p:nvPr/>
          </p:nvSpPr>
          <p:spPr>
            <a:xfrm>
              <a:off x="5709359" y="2331057"/>
              <a:ext cx="3925314"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b="1" dirty="0">
                  <a:effectLst/>
                  <a:latin typeface="Georgia" panose="02040502050405020303" pitchFamily="18" charset="0"/>
                  <a:ea typeface="Lora"/>
                  <a:cs typeface="Lora"/>
                </a:rPr>
                <a:t>How many hospitals are serving there  in each Division.</a:t>
              </a:r>
              <a:r>
                <a:rPr lang="en-US" altLang="ko-KR" sz="1400" b="1" dirty="0">
                  <a:cs typeface="Arial" pitchFamily="34" charset="0"/>
                </a:rPr>
                <a:t> </a:t>
              </a:r>
            </a:p>
            <a:p>
              <a:pPr marL="285750" indent="-285750">
                <a:buFont typeface="Wingdings" panose="05000000000000000000" pitchFamily="2" charset="2"/>
                <a:buChar char="Ø"/>
              </a:pPr>
              <a:r>
                <a:rPr lang="en-US" altLang="ko-KR" sz="1400" b="1" dirty="0">
                  <a:latin typeface="Georgia" panose="02040502050405020303" pitchFamily="18" charset="0"/>
                  <a:cs typeface="Arial" pitchFamily="34" charset="0"/>
                </a:rPr>
                <a:t>Where normal all diagnostic labs are located and Contact info of them.</a:t>
              </a:r>
            </a:p>
          </p:txBody>
        </p:sp>
      </p:grpSp>
      <p:grpSp>
        <p:nvGrpSpPr>
          <p:cNvPr id="13" name="Group 12">
            <a:extLst>
              <a:ext uri="{FF2B5EF4-FFF2-40B4-BE49-F238E27FC236}">
                <a16:creationId xmlns:a16="http://schemas.microsoft.com/office/drawing/2014/main" id="{7926A1B0-27DB-43EC-B869-E46874B016B5}"/>
              </a:ext>
            </a:extLst>
          </p:cNvPr>
          <p:cNvGrpSpPr/>
          <p:nvPr/>
        </p:nvGrpSpPr>
        <p:grpSpPr>
          <a:xfrm>
            <a:off x="5964798" y="2989509"/>
            <a:ext cx="5450759" cy="1098138"/>
            <a:chOff x="5553943" y="1799171"/>
            <a:chExt cx="5256090" cy="993541"/>
          </a:xfrm>
        </p:grpSpPr>
        <p:sp>
          <p:nvSpPr>
            <p:cNvPr id="14" name="TextBox 13">
              <a:extLst>
                <a:ext uri="{FF2B5EF4-FFF2-40B4-BE49-F238E27FC236}">
                  <a16:creationId xmlns:a16="http://schemas.microsoft.com/office/drawing/2014/main" id="{169593D9-0021-47DD-AA85-B7F840C49A8C}"/>
                </a:ext>
              </a:extLst>
            </p:cNvPr>
            <p:cNvSpPr txBox="1"/>
            <p:nvPr/>
          </p:nvSpPr>
          <p:spPr>
            <a:xfrm>
              <a:off x="5553943" y="1799171"/>
              <a:ext cx="763624" cy="600630"/>
            </a:xfrm>
            <a:prstGeom prst="rect">
              <a:avLst/>
            </a:prstGeom>
            <a:noFill/>
          </p:spPr>
          <p:txBody>
            <a:bodyPr wrap="square" lIns="0" tIns="0" rIns="0" bIns="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29A17B72-06D8-42EA-AAE9-8030B14E204C}"/>
                </a:ext>
              </a:extLst>
            </p:cNvPr>
            <p:cNvSpPr txBox="1"/>
            <p:nvPr/>
          </p:nvSpPr>
          <p:spPr>
            <a:xfrm>
              <a:off x="5979023" y="2319328"/>
              <a:ext cx="4644400" cy="473384"/>
            </a:xfrm>
            <a:prstGeom prst="rect">
              <a:avLst/>
            </a:prstGeom>
            <a:noFill/>
          </p:spPr>
          <p:txBody>
            <a:bodyPr wrap="square" rtlCol="0">
              <a:spAutoFit/>
            </a:bodyPr>
            <a:lstStyle/>
            <a:p>
              <a:pPr marL="171450" indent="-171450">
                <a:buFont typeface="Wingdings" panose="05000000000000000000" pitchFamily="2" charset="2"/>
                <a:buChar char="Ø"/>
              </a:pPr>
              <a:r>
                <a:rPr lang="en-US" sz="1400" b="1" dirty="0">
                  <a:solidFill>
                    <a:srgbClr val="000000"/>
                  </a:solidFill>
                  <a:latin typeface="Georgia" panose="02040502050405020303" pitchFamily="18" charset="0"/>
                  <a:ea typeface="Lora"/>
                  <a:cs typeface="Lora"/>
                </a:rPr>
                <a:t>Can easily find w</a:t>
              </a:r>
              <a:r>
                <a:rPr lang="en-US" sz="1400" b="1" u="none" strike="noStrike" dirty="0">
                  <a:solidFill>
                    <a:srgbClr val="000000"/>
                  </a:solidFill>
                  <a:effectLst/>
                  <a:latin typeface="Georgia" panose="02040502050405020303" pitchFamily="18" charset="0"/>
                  <a:ea typeface="Lora"/>
                  <a:cs typeface="Lora"/>
                </a:rPr>
                <a:t>here the COVID-19 is diagnosed and reports are provided.</a:t>
              </a:r>
              <a:endParaRPr lang="ko-KR" altLang="en-US" sz="1400" b="1" dirty="0">
                <a:cs typeface="Arial" pitchFamily="34" charset="0"/>
              </a:endParaRPr>
            </a:p>
          </p:txBody>
        </p:sp>
        <p:sp>
          <p:nvSpPr>
            <p:cNvPr id="16" name="TextBox 15">
              <a:extLst>
                <a:ext uri="{FF2B5EF4-FFF2-40B4-BE49-F238E27FC236}">
                  <a16:creationId xmlns:a16="http://schemas.microsoft.com/office/drawing/2014/main" id="{95C4E7E5-DC73-45CD-9848-231AC52E88B9}"/>
                </a:ext>
              </a:extLst>
            </p:cNvPr>
            <p:cNvSpPr txBox="1"/>
            <p:nvPr/>
          </p:nvSpPr>
          <p:spPr>
            <a:xfrm>
              <a:off x="6165632" y="1941498"/>
              <a:ext cx="4644401" cy="400133"/>
            </a:xfrm>
            <a:prstGeom prst="rect">
              <a:avLst/>
            </a:prstGeom>
            <a:noFill/>
          </p:spPr>
          <p:txBody>
            <a:bodyPr wrap="square" lIns="108000" rIns="108000" rtlCol="0" anchor="ctr">
              <a:spAutoFit/>
            </a:bodyPr>
            <a:lstStyle/>
            <a:p>
              <a:r>
                <a:rPr lang="en-US" altLang="ko-KR" sz="2400" b="1" dirty="0">
                  <a:solidFill>
                    <a:schemeClr val="accent2"/>
                  </a:solidFill>
                  <a:cs typeface="Arial" pitchFamily="34" charset="0"/>
                </a:rPr>
                <a:t>COVID-19 test labs Info:</a:t>
              </a:r>
              <a:endParaRPr lang="ko-KR" altLang="en-US" sz="2400" b="1" dirty="0">
                <a:solidFill>
                  <a:schemeClr val="accent2"/>
                </a:solidFill>
                <a:cs typeface="Arial" pitchFamily="34" charset="0"/>
              </a:endParaRPr>
            </a:p>
          </p:txBody>
        </p:sp>
      </p:grpSp>
      <p:grpSp>
        <p:nvGrpSpPr>
          <p:cNvPr id="17" name="Group 16">
            <a:extLst>
              <a:ext uri="{FF2B5EF4-FFF2-40B4-BE49-F238E27FC236}">
                <a16:creationId xmlns:a16="http://schemas.microsoft.com/office/drawing/2014/main" id="{65D458BF-21E6-4D1A-BB7A-EF26B2CD5080}"/>
              </a:ext>
            </a:extLst>
          </p:cNvPr>
          <p:cNvGrpSpPr/>
          <p:nvPr/>
        </p:nvGrpSpPr>
        <p:grpSpPr>
          <a:xfrm>
            <a:off x="5929964" y="5057694"/>
            <a:ext cx="5268890" cy="1130827"/>
            <a:chOff x="5512197" y="1429626"/>
            <a:chExt cx="5268890" cy="1130827"/>
          </a:xfrm>
        </p:grpSpPr>
        <p:sp>
          <p:nvSpPr>
            <p:cNvPr id="18" name="TextBox 17">
              <a:extLst>
                <a:ext uri="{FF2B5EF4-FFF2-40B4-BE49-F238E27FC236}">
                  <a16:creationId xmlns:a16="http://schemas.microsoft.com/office/drawing/2014/main" id="{DBC9CE09-24A9-4B9D-B160-8DB99C87F756}"/>
                </a:ext>
              </a:extLst>
            </p:cNvPr>
            <p:cNvSpPr txBox="1"/>
            <p:nvPr/>
          </p:nvSpPr>
          <p:spPr>
            <a:xfrm>
              <a:off x="5512197" y="1429626"/>
              <a:ext cx="763624" cy="553998"/>
            </a:xfrm>
            <a:prstGeom prst="rect">
              <a:avLst/>
            </a:prstGeom>
            <a:noFill/>
          </p:spPr>
          <p:txBody>
            <a:bodyPr wrap="square" lIns="0" tIns="0" rIns="0" bIns="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9" name="TextBox 18">
              <a:extLst>
                <a:ext uri="{FF2B5EF4-FFF2-40B4-BE49-F238E27FC236}">
                  <a16:creationId xmlns:a16="http://schemas.microsoft.com/office/drawing/2014/main" id="{3996AE6A-6DBF-4620-9BAF-7FDBB454B8C1}"/>
                </a:ext>
              </a:extLst>
            </p:cNvPr>
            <p:cNvSpPr txBox="1"/>
            <p:nvPr/>
          </p:nvSpPr>
          <p:spPr>
            <a:xfrm>
              <a:off x="6136686" y="1898733"/>
              <a:ext cx="4644400" cy="66172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b="1" dirty="0" err="1">
                  <a:latin typeface="Georgia" panose="02040502050405020303" pitchFamily="18" charset="0"/>
                  <a:cs typeface="Arial" pitchFamily="34" charset="0"/>
                </a:rPr>
                <a:t>Ambulence</a:t>
              </a:r>
              <a:r>
                <a:rPr lang="en-US" altLang="ko-KR" sz="1400" b="1" dirty="0">
                  <a:latin typeface="Georgia" panose="02040502050405020303" pitchFamily="18" charset="0"/>
                  <a:cs typeface="Arial" pitchFamily="34" charset="0"/>
                </a:rPr>
                <a:t> Service Info.</a:t>
              </a:r>
              <a:endParaRPr lang="ko-KR" altLang="en-US" sz="1400" b="1" dirty="0">
                <a:latin typeface="Georgia" panose="02040502050405020303" pitchFamily="18" charset="0"/>
                <a:cs typeface="Arial" pitchFamily="34" charset="0"/>
              </a:endParaRPr>
            </a:p>
            <a:p>
              <a:pPr marL="171450" indent="-171450">
                <a:buFont typeface="Wingdings" panose="05000000000000000000" pitchFamily="2" charset="2"/>
                <a:buChar char="Ø"/>
              </a:pPr>
              <a:r>
                <a:rPr lang="en-US" altLang="ko-KR" sz="1400" b="1" dirty="0">
                  <a:solidFill>
                    <a:schemeClr val="tx1">
                      <a:lumMod val="85000"/>
                      <a:lumOff val="15000"/>
                    </a:schemeClr>
                  </a:solidFill>
                  <a:latin typeface="Georgia" panose="02040502050405020303" pitchFamily="18" charset="0"/>
                  <a:cs typeface="Arial" pitchFamily="34" charset="0"/>
                </a:rPr>
                <a:t>Blood Bank Info</a:t>
              </a:r>
              <a:r>
                <a:rPr lang="en-US" altLang="ko-KR" sz="1600" b="1" dirty="0">
                  <a:solidFill>
                    <a:schemeClr val="tx1">
                      <a:lumMod val="85000"/>
                      <a:lumOff val="15000"/>
                    </a:schemeClr>
                  </a:solidFill>
                  <a:latin typeface="Georgia" panose="02040502050405020303" pitchFamily="18" charset="0"/>
                  <a:cs typeface="Arial" pitchFamily="34" charset="0"/>
                </a:rPr>
                <a:t>.</a:t>
              </a:r>
            </a:p>
          </p:txBody>
        </p:sp>
        <p:sp>
          <p:nvSpPr>
            <p:cNvPr id="21" name="TextBox 20">
              <a:extLst>
                <a:ext uri="{FF2B5EF4-FFF2-40B4-BE49-F238E27FC236}">
                  <a16:creationId xmlns:a16="http://schemas.microsoft.com/office/drawing/2014/main" id="{18221159-7020-4115-8B7E-7EE20CAA73B3}"/>
                </a:ext>
              </a:extLst>
            </p:cNvPr>
            <p:cNvSpPr txBox="1"/>
            <p:nvPr/>
          </p:nvSpPr>
          <p:spPr>
            <a:xfrm>
              <a:off x="6136686" y="1499787"/>
              <a:ext cx="4644401" cy="461665"/>
            </a:xfrm>
            <a:prstGeom prst="rect">
              <a:avLst/>
            </a:prstGeom>
            <a:noFill/>
          </p:spPr>
          <p:txBody>
            <a:bodyPr wrap="square" lIns="108000" rIns="108000" rtlCol="0" anchor="ctr">
              <a:spAutoFit/>
            </a:bodyPr>
            <a:lstStyle/>
            <a:p>
              <a:r>
                <a:rPr lang="en-US" altLang="ko-KR" sz="2400" b="1" dirty="0">
                  <a:solidFill>
                    <a:schemeClr val="accent4"/>
                  </a:solidFill>
                  <a:cs typeface="Arial" pitchFamily="34" charset="0"/>
                </a:rPr>
                <a:t>Medical Emergency Info:</a:t>
              </a:r>
              <a:endParaRPr lang="ko-KR" altLang="en-US" sz="2400" b="1" dirty="0">
                <a:solidFill>
                  <a:schemeClr val="accent4"/>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719668" y="2023709"/>
            <a:ext cx="5472332" cy="3659640"/>
            <a:chOff x="6553001" y="2823313"/>
            <a:chExt cx="4889637" cy="838071"/>
          </a:xfrm>
        </p:grpSpPr>
        <p:sp>
          <p:nvSpPr>
            <p:cNvPr id="8" name="TextBox 7">
              <a:extLst>
                <a:ext uri="{FF2B5EF4-FFF2-40B4-BE49-F238E27FC236}">
                  <a16:creationId xmlns:a16="http://schemas.microsoft.com/office/drawing/2014/main" id="{5CF5BDA4-10C7-46A6-AC30-523A3FC438AC}"/>
                </a:ext>
              </a:extLst>
            </p:cNvPr>
            <p:cNvSpPr txBox="1"/>
            <p:nvPr/>
          </p:nvSpPr>
          <p:spPr>
            <a:xfrm>
              <a:off x="6553001" y="2823313"/>
              <a:ext cx="3427827" cy="190301"/>
            </a:xfrm>
            <a:prstGeom prst="rect">
              <a:avLst/>
            </a:prstGeom>
            <a:noFill/>
          </p:spPr>
          <p:txBody>
            <a:bodyPr wrap="square" rtlCol="0" anchor="ctr">
              <a:spAutoFit/>
            </a:bodyPr>
            <a:lstStyle/>
            <a:p>
              <a:pPr algn="l"/>
              <a:r>
                <a:rPr lang="en-US" sz="4800" b="1" i="1" dirty="0" err="1">
                  <a:solidFill>
                    <a:srgbClr val="002060"/>
                  </a:solidFill>
                  <a:latin typeface="Times New Roman" panose="02020603050405020304" pitchFamily="18" charset="0"/>
                  <a:cs typeface="Times New Roman" panose="02020603050405020304" pitchFamily="18" charset="0"/>
                </a:rPr>
                <a:t>Equipments</a:t>
              </a:r>
              <a:r>
                <a:rPr lang="en-US" sz="4800" b="1" i="1" dirty="0">
                  <a:solidFill>
                    <a:srgbClr val="00206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183106"/>
              <a:ext cx="4777096" cy="478278"/>
            </a:xfrm>
            <a:prstGeom prst="rect">
              <a:avLst/>
            </a:prstGeom>
            <a:noFill/>
          </p:spPr>
          <p:txBody>
            <a:bodyPr wrap="square" rtlCol="0" anchor="ctr">
              <a:spAutoFit/>
            </a:bodyPr>
            <a:lstStyle/>
            <a:p>
              <a:pPr marL="342900" indent="-342900" algn="l">
                <a:buFont typeface="Wingdings" panose="05000000000000000000" pitchFamily="2" charset="2"/>
                <a:buChar char="Ø"/>
              </a:pPr>
              <a:r>
                <a:rPr lang="en-US" sz="2400" b="1" dirty="0">
                  <a:latin typeface="Bell MT" panose="02020503060305020303" pitchFamily="18" charset="0"/>
                  <a:cs typeface="Times New Roman" panose="02020603050405020304" pitchFamily="18" charset="0"/>
                </a:rPr>
                <a:t>Laptop.</a:t>
              </a:r>
            </a:p>
            <a:p>
              <a:pPr marL="342900" indent="-342900" algn="l">
                <a:buFont typeface="Wingdings" panose="05000000000000000000" pitchFamily="2" charset="2"/>
                <a:buChar char="Ø"/>
              </a:pPr>
              <a:r>
                <a:rPr lang="en-US" sz="2400" b="1" dirty="0">
                  <a:latin typeface="Bell MT" panose="02020503060305020303" pitchFamily="18" charset="0"/>
                  <a:cs typeface="Times New Roman" panose="02020603050405020304" pitchFamily="18" charset="0"/>
                </a:rPr>
                <a:t> </a:t>
              </a:r>
              <a:r>
                <a:rPr lang="en-US" sz="2400" b="1" dirty="0" err="1">
                  <a:latin typeface="Bell MT" panose="02020503060305020303" pitchFamily="18" charset="0"/>
                  <a:cs typeface="Times New Roman" panose="02020603050405020304" pitchFamily="18" charset="0"/>
                </a:rPr>
                <a:t>NetBeansIDE</a:t>
              </a:r>
              <a:r>
                <a:rPr lang="en-US" sz="2400" b="1" dirty="0">
                  <a:latin typeface="Bell MT" panose="02020503060305020303" pitchFamily="18" charset="0"/>
                  <a:cs typeface="Times New Roman" panose="02020603050405020304" pitchFamily="18" charset="0"/>
                </a:rPr>
                <a:t> 8.2 .</a:t>
              </a:r>
            </a:p>
            <a:p>
              <a:pPr marL="342900" indent="-342900" algn="l">
                <a:buFont typeface="Wingdings" panose="05000000000000000000" pitchFamily="2" charset="2"/>
                <a:buChar char="Ø"/>
              </a:pPr>
              <a:r>
                <a:rPr lang="en-US" sz="2400" b="1" dirty="0" err="1">
                  <a:latin typeface="Bell MT" panose="02020503060305020303" pitchFamily="18" charset="0"/>
                  <a:cs typeface="Times New Roman" panose="02020603050405020304" pitchFamily="18" charset="0"/>
                </a:rPr>
                <a:t>Xampp</a:t>
              </a:r>
              <a:r>
                <a:rPr lang="en-US" sz="2400" b="1" dirty="0">
                  <a:latin typeface="Bell MT" panose="02020503060305020303" pitchFamily="18" charset="0"/>
                  <a:cs typeface="Times New Roman" panose="02020603050405020304" pitchFamily="18" charset="0"/>
                </a:rPr>
                <a:t> Control Panel</a:t>
              </a:r>
              <a:r>
                <a:rPr lang="en-US" sz="2400" b="1" dirty="0">
                  <a:solidFill>
                    <a:srgbClr val="002060"/>
                  </a:solidFill>
                  <a:latin typeface="Bell MT" panose="02020503060305020303" pitchFamily="18" charset="0"/>
                  <a:cs typeface="Times New Roman" panose="02020603050405020304" pitchFamily="18" charset="0"/>
                </a:rPr>
                <a:t>.</a:t>
              </a:r>
            </a:p>
          </p:txBody>
        </p:sp>
      </p:grpSp>
    </p:spTree>
    <p:extLst>
      <p:ext uri="{BB962C8B-B14F-4D97-AF65-F5344CB8AC3E}">
        <p14:creationId xmlns:p14="http://schemas.microsoft.com/office/powerpoint/2010/main" val="97645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31A96F-30F8-4D56-968B-D67BE19CF492}"/>
              </a:ext>
            </a:extLst>
          </p:cNvPr>
          <p:cNvSpPr>
            <a:spLocks noGrp="1"/>
          </p:cNvSpPr>
          <p:nvPr>
            <p:ph type="ctrTitle"/>
          </p:nvPr>
        </p:nvSpPr>
        <p:spPr>
          <a:xfrm>
            <a:off x="1364975" y="618781"/>
            <a:ext cx="9144000" cy="477837"/>
          </a:xfrm>
        </p:spPr>
        <p:txBody>
          <a:bodyPr>
            <a:noAutofit/>
          </a:bodyPr>
          <a:lstStyle/>
          <a:p>
            <a:r>
              <a:rPr lang="en-US" sz="4400" b="1" dirty="0">
                <a:solidFill>
                  <a:schemeClr val="tx2"/>
                </a:solidFill>
                <a:latin typeface="Georgia" panose="02040502050405020303" pitchFamily="18" charset="0"/>
              </a:rPr>
              <a:t>Project Work Management</a:t>
            </a:r>
          </a:p>
        </p:txBody>
      </p:sp>
      <p:sp>
        <p:nvSpPr>
          <p:cNvPr id="7" name="Subtitle 6">
            <a:extLst>
              <a:ext uri="{FF2B5EF4-FFF2-40B4-BE49-F238E27FC236}">
                <a16:creationId xmlns:a16="http://schemas.microsoft.com/office/drawing/2014/main" id="{A5EA07AA-699A-481E-91B8-C320CFF1027C}"/>
              </a:ext>
            </a:extLst>
          </p:cNvPr>
          <p:cNvSpPr>
            <a:spLocks noGrp="1"/>
          </p:cNvSpPr>
          <p:nvPr>
            <p:ph type="subTitle" idx="1"/>
          </p:nvPr>
        </p:nvSpPr>
        <p:spPr>
          <a:xfrm>
            <a:off x="331305" y="1510748"/>
            <a:ext cx="11463130" cy="4996070"/>
          </a:xfrm>
        </p:spPr>
        <p:txBody>
          <a:bodyPr>
            <a:normAutofit fontScale="85000" lnSpcReduction="20000"/>
          </a:bodyPr>
          <a:lstStyle/>
          <a:p>
            <a:endParaRPr lang="en-US" dirty="0"/>
          </a:p>
          <a:p>
            <a:pPr algn="l"/>
            <a:r>
              <a:rPr lang="en-US" sz="9600" dirty="0"/>
              <a:t>             </a:t>
            </a:r>
          </a:p>
          <a:p>
            <a:pPr algn="l"/>
            <a:r>
              <a:rPr lang="en-US" sz="9600" dirty="0"/>
              <a:t>               </a:t>
            </a:r>
            <a:r>
              <a:rPr lang="en-US" sz="9600" b="1" dirty="0"/>
              <a:t>+             </a:t>
            </a:r>
            <a:r>
              <a:rPr lang="en-US" sz="2600" b="1" dirty="0">
                <a:latin typeface="Baskerville Old Face" panose="02020602080505020303" pitchFamily="18" charset="0"/>
              </a:rPr>
              <a:t>A</a:t>
            </a:r>
            <a:r>
              <a:rPr lang="en-US" b="1" dirty="0">
                <a:latin typeface="Baskerville Old Face" panose="02020602080505020303" pitchFamily="18" charset="0"/>
              </a:rPr>
              <a:t>ssembling</a:t>
            </a:r>
          </a:p>
          <a:p>
            <a:pPr algn="l"/>
            <a:r>
              <a:rPr lang="en-US" sz="2600" dirty="0">
                <a:latin typeface="Impact" panose="020B0806030902050204" pitchFamily="34" charset="0"/>
              </a:rPr>
              <a:t>                                                                                                                                      Code &amp; Database </a:t>
            </a:r>
          </a:p>
          <a:p>
            <a:pPr algn="l"/>
            <a:r>
              <a:rPr lang="en-US" sz="9600" b="1" dirty="0"/>
              <a:t> </a:t>
            </a:r>
          </a:p>
          <a:p>
            <a:pPr algn="l"/>
            <a:endParaRPr lang="en-US" dirty="0"/>
          </a:p>
          <a:p>
            <a:pPr algn="l"/>
            <a:r>
              <a:rPr lang="en-US" dirty="0"/>
              <a:t>           </a:t>
            </a:r>
            <a:r>
              <a:rPr lang="en-US" b="1" i="1" dirty="0">
                <a:latin typeface="Baskerville Old Face" panose="02020602080505020303" pitchFamily="18" charset="0"/>
              </a:rPr>
              <a:t>Data Collection		          </a:t>
            </a:r>
            <a:r>
              <a:rPr lang="en-US" b="1" dirty="0">
                <a:latin typeface="Baskerville Old Face" panose="02020602080505020303" pitchFamily="18" charset="0"/>
              </a:rPr>
              <a:t>JAVA </a:t>
            </a:r>
            <a:r>
              <a:rPr lang="en-US" b="1" i="1" dirty="0">
                <a:latin typeface="Baskerville Old Face" panose="02020602080505020303" pitchFamily="18" charset="0"/>
              </a:rPr>
              <a:t>Project Code			</a:t>
            </a:r>
            <a:r>
              <a:rPr lang="en-US" sz="2800" b="1" i="1" dirty="0">
                <a:latin typeface="Baskerville Old Face" panose="02020602080505020303" pitchFamily="18" charset="0"/>
              </a:rPr>
              <a:t>         </a:t>
            </a:r>
            <a:r>
              <a:rPr lang="en-US" sz="2800" b="1" dirty="0">
                <a:latin typeface="Baskerville Old Face" panose="02020602080505020303" pitchFamily="18" charset="0"/>
              </a:rPr>
              <a:t>Final Project.</a:t>
            </a:r>
          </a:p>
          <a:p>
            <a:pPr algn="l"/>
            <a:r>
              <a:rPr lang="en-US" b="1" i="1" dirty="0">
                <a:latin typeface="Baskerville Old Face" panose="02020602080505020303" pitchFamily="18" charset="0"/>
              </a:rPr>
              <a:t>	</a:t>
            </a:r>
            <a:r>
              <a:rPr lang="en-US" b="1" dirty="0">
                <a:latin typeface="Baskerville Old Face" panose="02020602080505020303" pitchFamily="18" charset="0"/>
              </a:rPr>
              <a:t>(Database)</a:t>
            </a:r>
            <a:r>
              <a:rPr lang="en-US" b="1" i="1" dirty="0">
                <a:latin typeface="Baskerville Old Face" panose="02020602080505020303" pitchFamily="18" charset="0"/>
              </a:rPr>
              <a:t>			</a:t>
            </a:r>
            <a:r>
              <a:rPr lang="en-US" b="1" dirty="0">
                <a:latin typeface="Baskerville Old Face" panose="02020602080505020303" pitchFamily="18" charset="0"/>
              </a:rPr>
              <a:t>(NetBeans)</a:t>
            </a:r>
            <a:r>
              <a:rPr lang="en-US" b="1" i="1" dirty="0">
                <a:latin typeface="Baskerville Old Face" panose="02020602080505020303" pitchFamily="18" charset="0"/>
              </a:rPr>
              <a:t>			           </a:t>
            </a:r>
            <a:r>
              <a:rPr lang="en-US" sz="3200" dirty="0">
                <a:latin typeface="Impact" panose="020B0806030902050204" pitchFamily="34" charset="0"/>
              </a:rPr>
              <a:t>(</a:t>
            </a:r>
            <a:r>
              <a:rPr lang="en-US" sz="3200" b="1" dirty="0">
                <a:solidFill>
                  <a:schemeClr val="accent6">
                    <a:lumMod val="50000"/>
                  </a:schemeClr>
                </a:solidFill>
                <a:latin typeface="Impact" panose="020B0806030902050204" pitchFamily="34" charset="0"/>
              </a:rPr>
              <a:t>O-DOCTOR</a:t>
            </a:r>
            <a:r>
              <a:rPr lang="en-US" sz="3200" dirty="0">
                <a:latin typeface="Impact" panose="020B0806030902050204" pitchFamily="34" charset="0"/>
              </a:rPr>
              <a:t>)</a:t>
            </a:r>
            <a:r>
              <a:rPr lang="en-US" b="1" dirty="0">
                <a:latin typeface="Impact" panose="020B0806030902050204" pitchFamily="34" charset="0"/>
              </a:rPr>
              <a:t>	</a:t>
            </a:r>
          </a:p>
        </p:txBody>
      </p:sp>
      <p:pic>
        <p:nvPicPr>
          <p:cNvPr id="5" name="Content Placeholder 4">
            <a:extLst>
              <a:ext uri="{FF2B5EF4-FFF2-40B4-BE49-F238E27FC236}">
                <a16:creationId xmlns:a16="http://schemas.microsoft.com/office/drawing/2014/main" id="{CF878DAD-5BAD-4C9C-B1EC-E77137724D3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56591" y="2447874"/>
            <a:ext cx="2968487" cy="2146853"/>
          </a:xfrm>
        </p:spPr>
      </p:pic>
      <p:pic>
        <p:nvPicPr>
          <p:cNvPr id="9" name="Picture 8">
            <a:extLst>
              <a:ext uri="{FF2B5EF4-FFF2-40B4-BE49-F238E27FC236}">
                <a16:creationId xmlns:a16="http://schemas.microsoft.com/office/drawing/2014/main" id="{D0D40822-DE70-4025-92DC-AE7C69F00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244" y="2474463"/>
            <a:ext cx="2504661" cy="2146852"/>
          </a:xfrm>
          <a:prstGeom prst="rect">
            <a:avLst/>
          </a:prstGeom>
        </p:spPr>
      </p:pic>
      <p:sp>
        <p:nvSpPr>
          <p:cNvPr id="10" name="Arrow: Right 9">
            <a:extLst>
              <a:ext uri="{FF2B5EF4-FFF2-40B4-BE49-F238E27FC236}">
                <a16:creationId xmlns:a16="http://schemas.microsoft.com/office/drawing/2014/main" id="{FF55BA55-AAD6-47A0-AAB6-F452E0880C98}"/>
              </a:ext>
            </a:extLst>
          </p:cNvPr>
          <p:cNvSpPr/>
          <p:nvPr/>
        </p:nvSpPr>
        <p:spPr>
          <a:xfrm>
            <a:off x="6904382" y="3521301"/>
            <a:ext cx="2292626" cy="3536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A2A588-B4E6-44E5-B375-3E45B2F31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9043" y="2474463"/>
            <a:ext cx="1934818" cy="2030311"/>
          </a:xfrm>
          <a:prstGeom prst="rect">
            <a:avLst/>
          </a:prstGeom>
        </p:spPr>
      </p:pic>
      <p:sp>
        <p:nvSpPr>
          <p:cNvPr id="2" name="Date Placeholder 1">
            <a:extLst>
              <a:ext uri="{FF2B5EF4-FFF2-40B4-BE49-F238E27FC236}">
                <a16:creationId xmlns:a16="http://schemas.microsoft.com/office/drawing/2014/main" id="{7C442F0C-D76B-4AAE-97D5-DA65EEF88F3E}"/>
              </a:ext>
            </a:extLst>
          </p:cNvPr>
          <p:cNvSpPr>
            <a:spLocks noGrp="1"/>
          </p:cNvSpPr>
          <p:nvPr>
            <p:ph type="dt" sz="half" idx="10"/>
          </p:nvPr>
        </p:nvSpPr>
        <p:spPr/>
        <p:txBody>
          <a:bodyPr/>
          <a:lstStyle/>
          <a:p>
            <a:fld id="{29157135-99D8-410F-AC68-0EA738945C97}" type="datetime1">
              <a:rPr lang="en-US" smtClean="0"/>
              <a:t>11/29/2020</a:t>
            </a:fld>
            <a:endParaRPr lang="en-US"/>
          </a:p>
        </p:txBody>
      </p:sp>
      <p:sp>
        <p:nvSpPr>
          <p:cNvPr id="3" name="Footer Placeholder 2">
            <a:extLst>
              <a:ext uri="{FF2B5EF4-FFF2-40B4-BE49-F238E27FC236}">
                <a16:creationId xmlns:a16="http://schemas.microsoft.com/office/drawing/2014/main" id="{8A68A9BC-D61B-4F4D-B1F5-ED24DCFCC396}"/>
              </a:ext>
            </a:extLst>
          </p:cNvPr>
          <p:cNvSpPr>
            <a:spLocks noGrp="1"/>
          </p:cNvSpPr>
          <p:nvPr>
            <p:ph type="ftr" sz="quarter" idx="11"/>
          </p:nvPr>
        </p:nvSpPr>
        <p:spPr/>
        <p:txBody>
          <a:bodyPr/>
          <a:lstStyle/>
          <a:p>
            <a:r>
              <a:rPr lang="en-US"/>
              <a:t>Project: O-DOCTOR</a:t>
            </a:r>
          </a:p>
        </p:txBody>
      </p:sp>
      <p:sp>
        <p:nvSpPr>
          <p:cNvPr id="4" name="Slide Number Placeholder 3">
            <a:extLst>
              <a:ext uri="{FF2B5EF4-FFF2-40B4-BE49-F238E27FC236}">
                <a16:creationId xmlns:a16="http://schemas.microsoft.com/office/drawing/2014/main" id="{82E75EE6-B999-4685-9C80-227209D7593F}"/>
              </a:ext>
            </a:extLst>
          </p:cNvPr>
          <p:cNvSpPr>
            <a:spLocks noGrp="1"/>
          </p:cNvSpPr>
          <p:nvPr>
            <p:ph type="sldNum" sz="quarter" idx="12"/>
          </p:nvPr>
        </p:nvSpPr>
        <p:spPr/>
        <p:txBody>
          <a:bodyPr/>
          <a:lstStyle/>
          <a:p>
            <a:fld id="{38336F49-CFE7-48F2-A174-1ED1222D6FEF}" type="slidenum">
              <a:rPr lang="en-US" smtClean="0"/>
              <a:t>6</a:t>
            </a:fld>
            <a:endParaRPr lang="en-US"/>
          </a:p>
        </p:txBody>
      </p:sp>
    </p:spTree>
    <p:extLst>
      <p:ext uri="{BB962C8B-B14F-4D97-AF65-F5344CB8AC3E}">
        <p14:creationId xmlns:p14="http://schemas.microsoft.com/office/powerpoint/2010/main" val="21938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17FE8B-9EB4-42E3-A29E-1484C5307046}"/>
              </a:ext>
            </a:extLst>
          </p:cNvPr>
          <p:cNvSpPr>
            <a:spLocks noGrp="1"/>
          </p:cNvSpPr>
          <p:nvPr>
            <p:ph type="body" sz="quarter" idx="10"/>
          </p:nvPr>
        </p:nvSpPr>
        <p:spPr>
          <a:xfrm>
            <a:off x="323530" y="339509"/>
            <a:ext cx="4149996" cy="1491174"/>
          </a:xfrm>
        </p:spPr>
        <p:txBody>
          <a:bodyPr>
            <a:normAutofit fontScale="92500"/>
          </a:bodyPr>
          <a:lstStyle/>
          <a:p>
            <a:r>
              <a:rPr lang="en-US" b="1" dirty="0">
                <a:latin typeface="Baskerville Old Face" panose="02020602080505020303" pitchFamily="18" charset="0"/>
              </a:rPr>
              <a:t>Data Collection &amp; Database:</a:t>
            </a:r>
          </a:p>
        </p:txBody>
      </p:sp>
      <p:sp>
        <p:nvSpPr>
          <p:cNvPr id="15" name="TextBox 14">
            <a:extLst>
              <a:ext uri="{FF2B5EF4-FFF2-40B4-BE49-F238E27FC236}">
                <a16:creationId xmlns:a16="http://schemas.microsoft.com/office/drawing/2014/main" id="{3B912847-8146-443E-A155-A1E343111F38}"/>
              </a:ext>
            </a:extLst>
          </p:cNvPr>
          <p:cNvSpPr txBox="1"/>
          <p:nvPr/>
        </p:nvSpPr>
        <p:spPr>
          <a:xfrm>
            <a:off x="5140692" y="3161918"/>
            <a:ext cx="2465106" cy="646331"/>
          </a:xfrm>
          <a:prstGeom prst="rect">
            <a:avLst/>
          </a:prstGeom>
          <a:noFill/>
          <a:ln>
            <a:noFill/>
          </a:ln>
        </p:spPr>
        <p:txBody>
          <a:bodyPr wrap="square" lIns="0" rIns="0" rtlCol="0">
            <a:spAutoFit/>
          </a:bodyPr>
          <a:lstStyle/>
          <a:p>
            <a:pPr algn="ctr"/>
            <a:r>
              <a:rPr lang="en-US" altLang="ko-KR" sz="3600" b="1" dirty="0">
                <a:solidFill>
                  <a:schemeClr val="accent6">
                    <a:lumMod val="75000"/>
                  </a:schemeClr>
                </a:solidFill>
                <a:latin typeface="Impact" panose="020B0806030902050204" pitchFamily="34" charset="0"/>
                <a:cs typeface="Arial" pitchFamily="34" charset="0"/>
              </a:rPr>
              <a:t>O-DOCTOR</a:t>
            </a:r>
          </a:p>
        </p:txBody>
      </p:sp>
      <p:pic>
        <p:nvPicPr>
          <p:cNvPr id="23" name="Picture Placeholder 22">
            <a:extLst>
              <a:ext uri="{FF2B5EF4-FFF2-40B4-BE49-F238E27FC236}">
                <a16:creationId xmlns:a16="http://schemas.microsoft.com/office/drawing/2014/main" id="{8FBC178A-8538-436F-BC77-C851555B0CB3}"/>
              </a:ext>
            </a:extLst>
          </p:cNvPr>
          <p:cNvPicPr>
            <a:picLocks noGrp="1" noChangeAspect="1"/>
          </p:cNvPicPr>
          <p:nvPr>
            <p:ph type="pic" sz="quarter" idx="42"/>
          </p:nvPr>
        </p:nvPicPr>
        <p:blipFill>
          <a:blip r:embed="rId3">
            <a:extLst>
              <a:ext uri="{28A0092B-C50C-407E-A947-70E740481C1C}">
                <a14:useLocalDpi xmlns:a14="http://schemas.microsoft.com/office/drawing/2010/main" val="0"/>
              </a:ext>
            </a:extLst>
          </a:blip>
          <a:srcRect l="4154" r="4154"/>
          <a:stretch>
            <a:fillRect/>
          </a:stretch>
        </p:blipFill>
        <p:spPr>
          <a:xfrm>
            <a:off x="890049" y="2346155"/>
            <a:ext cx="4274993" cy="2442408"/>
          </a:xfrm>
        </p:spPr>
      </p:pic>
      <p:sp>
        <p:nvSpPr>
          <p:cNvPr id="26" name="Rectangle: Rounded Corners 25">
            <a:extLst>
              <a:ext uri="{FF2B5EF4-FFF2-40B4-BE49-F238E27FC236}">
                <a16:creationId xmlns:a16="http://schemas.microsoft.com/office/drawing/2014/main" id="{A1326D5E-5868-43D2-8828-8FBA99443804}"/>
              </a:ext>
            </a:extLst>
          </p:cNvPr>
          <p:cNvSpPr/>
          <p:nvPr/>
        </p:nvSpPr>
        <p:spPr>
          <a:xfrm>
            <a:off x="7396656" y="3286606"/>
            <a:ext cx="1745254" cy="64193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eorgia" panose="02040502050405020303" pitchFamily="18" charset="0"/>
              </a:rPr>
              <a:t>Dhaka</a:t>
            </a:r>
          </a:p>
        </p:txBody>
      </p:sp>
      <p:sp>
        <p:nvSpPr>
          <p:cNvPr id="27" name="Rectangle: Rounded Corners 26">
            <a:extLst>
              <a:ext uri="{FF2B5EF4-FFF2-40B4-BE49-F238E27FC236}">
                <a16:creationId xmlns:a16="http://schemas.microsoft.com/office/drawing/2014/main" id="{DA8837FE-1E36-48FF-9B54-BDCAC47A5672}"/>
              </a:ext>
            </a:extLst>
          </p:cNvPr>
          <p:cNvSpPr/>
          <p:nvPr/>
        </p:nvSpPr>
        <p:spPr>
          <a:xfrm>
            <a:off x="5165043" y="1445199"/>
            <a:ext cx="2060714" cy="646331"/>
          </a:xfrm>
          <a:prstGeom prst="round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eorgia" panose="02040502050405020303" pitchFamily="18" charset="0"/>
              </a:rPr>
              <a:t>Chittagong</a:t>
            </a:r>
          </a:p>
        </p:txBody>
      </p:sp>
      <p:sp>
        <p:nvSpPr>
          <p:cNvPr id="28" name="Rectangle: Rounded Corners 27">
            <a:extLst>
              <a:ext uri="{FF2B5EF4-FFF2-40B4-BE49-F238E27FC236}">
                <a16:creationId xmlns:a16="http://schemas.microsoft.com/office/drawing/2014/main" id="{40749273-D5E2-4E98-8F35-CC253C864CEB}"/>
              </a:ext>
            </a:extLst>
          </p:cNvPr>
          <p:cNvSpPr/>
          <p:nvPr/>
        </p:nvSpPr>
        <p:spPr>
          <a:xfrm>
            <a:off x="4877574" y="5412801"/>
            <a:ext cx="2465106" cy="641930"/>
          </a:xfrm>
          <a:prstGeom prst="round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Georgia" panose="02040502050405020303" pitchFamily="18" charset="0"/>
              </a:rPr>
              <a:t>Rangpur</a:t>
            </a:r>
          </a:p>
        </p:txBody>
      </p:sp>
      <p:sp>
        <p:nvSpPr>
          <p:cNvPr id="29" name="Rectangle 28">
            <a:extLst>
              <a:ext uri="{FF2B5EF4-FFF2-40B4-BE49-F238E27FC236}">
                <a16:creationId xmlns:a16="http://schemas.microsoft.com/office/drawing/2014/main" id="{04A5CD0B-E514-49E4-9E25-E906C85E56EE}"/>
              </a:ext>
            </a:extLst>
          </p:cNvPr>
          <p:cNvSpPr/>
          <p:nvPr/>
        </p:nvSpPr>
        <p:spPr>
          <a:xfrm>
            <a:off x="8356209" y="112543"/>
            <a:ext cx="3835791" cy="14911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General Hospitals. (25)</a:t>
            </a:r>
          </a:p>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General Diagnostic Center.(15)</a:t>
            </a:r>
          </a:p>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COVID-19 Hospitals.(7)</a:t>
            </a:r>
          </a:p>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COVID-19 Test Labs.(7)</a:t>
            </a:r>
          </a:p>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Ambulance Services.(11)</a:t>
            </a:r>
          </a:p>
          <a:p>
            <a:pPr marL="285750" indent="-285750">
              <a:buFont typeface="Wingdings" panose="05000000000000000000" pitchFamily="2" charset="2"/>
              <a:buChar char="Ø"/>
            </a:pPr>
            <a:r>
              <a:rPr lang="en-US" sz="1400" b="1" dirty="0">
                <a:solidFill>
                  <a:srgbClr val="002060"/>
                </a:solidFill>
                <a:latin typeface="Lucida Sans Typewriter" panose="020B0509030504030204" pitchFamily="49" charset="0"/>
              </a:rPr>
              <a:t>Blood Bank Services.(8)</a:t>
            </a:r>
          </a:p>
        </p:txBody>
      </p:sp>
      <p:sp>
        <p:nvSpPr>
          <p:cNvPr id="30" name="TextBox 29">
            <a:extLst>
              <a:ext uri="{FF2B5EF4-FFF2-40B4-BE49-F238E27FC236}">
                <a16:creationId xmlns:a16="http://schemas.microsoft.com/office/drawing/2014/main" id="{ED8A255E-BA7F-4799-BA7D-9D30EF40C752}"/>
              </a:ext>
            </a:extLst>
          </p:cNvPr>
          <p:cNvSpPr txBox="1"/>
          <p:nvPr/>
        </p:nvSpPr>
        <p:spPr>
          <a:xfrm>
            <a:off x="9726894" y="2543541"/>
            <a:ext cx="2465106" cy="2769989"/>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General Hospitals. (40)</a:t>
            </a:r>
          </a:p>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General Diagnostic Center.(20)</a:t>
            </a:r>
          </a:p>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COVID-19 Hospitals.(14)</a:t>
            </a:r>
          </a:p>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COVID-19 Test Labs.(11)</a:t>
            </a:r>
          </a:p>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Ambulance Services.(12)</a:t>
            </a:r>
          </a:p>
          <a:p>
            <a:pPr marL="285750" indent="-285750">
              <a:buFont typeface="Wingdings" panose="05000000000000000000" pitchFamily="2" charset="2"/>
              <a:buChar char="Ø"/>
            </a:pPr>
            <a:r>
              <a:rPr lang="en-US" sz="1300" b="1" dirty="0">
                <a:solidFill>
                  <a:srgbClr val="002060"/>
                </a:solidFill>
                <a:latin typeface="Lucida Sans Typewriter" panose="020B0509030504030204" pitchFamily="49" charset="0"/>
              </a:rPr>
              <a:t>Blood Bank Services.(10)</a:t>
            </a:r>
          </a:p>
          <a:p>
            <a:endParaRPr lang="en-US" dirty="0"/>
          </a:p>
        </p:txBody>
      </p:sp>
      <p:sp>
        <p:nvSpPr>
          <p:cNvPr id="31" name="Rectangle 30">
            <a:extLst>
              <a:ext uri="{FF2B5EF4-FFF2-40B4-BE49-F238E27FC236}">
                <a16:creationId xmlns:a16="http://schemas.microsoft.com/office/drawing/2014/main" id="{C5418F7F-3180-49F4-B7D1-F31D955B2373}"/>
              </a:ext>
            </a:extLst>
          </p:cNvPr>
          <p:cNvSpPr/>
          <p:nvPr/>
        </p:nvSpPr>
        <p:spPr>
          <a:xfrm>
            <a:off x="8088922" y="5120639"/>
            <a:ext cx="3835791" cy="14911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General Hospitals. (16)</a:t>
            </a:r>
          </a:p>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General Diagnostic Center.(14)</a:t>
            </a:r>
          </a:p>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COVID-19 Hospitals.(2)</a:t>
            </a:r>
          </a:p>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COVID-19 Test Labs.(2)</a:t>
            </a:r>
          </a:p>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Ambulance Services.(8)</a:t>
            </a:r>
          </a:p>
          <a:p>
            <a:pPr marL="285750" indent="-285750">
              <a:buFont typeface="Wingdings" panose="05000000000000000000" pitchFamily="2" charset="2"/>
              <a:buChar char="Ø"/>
            </a:pPr>
            <a:r>
              <a:rPr lang="en-US" sz="1200" b="1" dirty="0">
                <a:solidFill>
                  <a:srgbClr val="002060"/>
                </a:solidFill>
                <a:latin typeface="Lucida Sans Typewriter" panose="020B0509030504030204" pitchFamily="49" charset="0"/>
              </a:rPr>
              <a:t>Blood Bank Services.(5)</a:t>
            </a:r>
          </a:p>
          <a:p>
            <a:pPr algn="ctr"/>
            <a:endParaRPr lang="en-US" dirty="0"/>
          </a:p>
        </p:txBody>
      </p:sp>
      <p:sp>
        <p:nvSpPr>
          <p:cNvPr id="35" name="Left Bracket 34">
            <a:extLst>
              <a:ext uri="{FF2B5EF4-FFF2-40B4-BE49-F238E27FC236}">
                <a16:creationId xmlns:a16="http://schemas.microsoft.com/office/drawing/2014/main" id="{907A8C89-8C6D-41A5-8A7B-966499F6B6E5}"/>
              </a:ext>
            </a:extLst>
          </p:cNvPr>
          <p:cNvSpPr/>
          <p:nvPr/>
        </p:nvSpPr>
        <p:spPr>
          <a:xfrm>
            <a:off x="9775216" y="2543541"/>
            <a:ext cx="287770" cy="2523898"/>
          </a:xfrm>
          <a:prstGeom prst="leftBracket">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0E05A687-EB0C-433F-9FEF-47B843D819DA}"/>
              </a:ext>
            </a:extLst>
          </p:cNvPr>
          <p:cNvCxnSpPr>
            <a:stCxn id="26" idx="3"/>
          </p:cNvCxnSpPr>
          <p:nvPr/>
        </p:nvCxnSpPr>
        <p:spPr>
          <a:xfrm>
            <a:off x="9141910" y="3607571"/>
            <a:ext cx="63330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133E792-3D4A-46C7-9337-E10E87E54466}"/>
              </a:ext>
            </a:extLst>
          </p:cNvPr>
          <p:cNvCxnSpPr/>
          <p:nvPr/>
        </p:nvCxnSpPr>
        <p:spPr>
          <a:xfrm flipV="1">
            <a:off x="6373245" y="689317"/>
            <a:ext cx="1982964" cy="755882"/>
          </a:xfrm>
          <a:prstGeom prst="bentConnector3">
            <a:avLst>
              <a:gd name="adj1" fmla="val 814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CDCEF51-B453-4CFA-88F5-334D8FBF3CDA}"/>
              </a:ext>
            </a:extLst>
          </p:cNvPr>
          <p:cNvCxnSpPr>
            <a:stCxn id="28" idx="2"/>
          </p:cNvCxnSpPr>
          <p:nvPr/>
        </p:nvCxnSpPr>
        <p:spPr>
          <a:xfrm rot="16200000" flipH="1">
            <a:off x="6975727" y="5189130"/>
            <a:ext cx="247595" cy="1978795"/>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05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3726-466C-4480-9FC8-3D3FCC26AF81}"/>
              </a:ext>
            </a:extLst>
          </p:cNvPr>
          <p:cNvSpPr>
            <a:spLocks noGrp="1"/>
          </p:cNvSpPr>
          <p:nvPr>
            <p:ph type="title"/>
          </p:nvPr>
        </p:nvSpPr>
        <p:spPr>
          <a:xfrm>
            <a:off x="1417983" y="365126"/>
            <a:ext cx="8839200" cy="536022"/>
          </a:xfrm>
        </p:spPr>
        <p:txBody>
          <a:bodyPr>
            <a:normAutofit fontScale="90000"/>
          </a:bodyPr>
          <a:lstStyle/>
          <a:p>
            <a:pPr algn="ctr"/>
            <a:r>
              <a:rPr lang="en-US" b="1" dirty="0">
                <a:latin typeface="Baskerville Old Face" panose="02020602080505020303" pitchFamily="18" charset="0"/>
              </a:rPr>
              <a:t>Home Page: (Main Menu)</a:t>
            </a:r>
          </a:p>
        </p:txBody>
      </p:sp>
      <p:pic>
        <p:nvPicPr>
          <p:cNvPr id="5" name="Content Placeholder 4">
            <a:extLst>
              <a:ext uri="{FF2B5EF4-FFF2-40B4-BE49-F238E27FC236}">
                <a16:creationId xmlns:a16="http://schemas.microsoft.com/office/drawing/2014/main" id="{E09AB9E7-C8AB-4B1A-86BD-13DA746E97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162" r="3243" b="2844"/>
          <a:stretch/>
        </p:blipFill>
        <p:spPr>
          <a:xfrm>
            <a:off x="768628" y="1404730"/>
            <a:ext cx="9594572" cy="5088144"/>
          </a:xfrm>
        </p:spPr>
      </p:pic>
      <p:sp>
        <p:nvSpPr>
          <p:cNvPr id="3" name="Date Placeholder 2">
            <a:extLst>
              <a:ext uri="{FF2B5EF4-FFF2-40B4-BE49-F238E27FC236}">
                <a16:creationId xmlns:a16="http://schemas.microsoft.com/office/drawing/2014/main" id="{ADC86FA6-09F5-4654-BEEF-ACD16F833C8B}"/>
              </a:ext>
            </a:extLst>
          </p:cNvPr>
          <p:cNvSpPr>
            <a:spLocks noGrp="1"/>
          </p:cNvSpPr>
          <p:nvPr>
            <p:ph type="dt" sz="half" idx="10"/>
          </p:nvPr>
        </p:nvSpPr>
        <p:spPr/>
        <p:txBody>
          <a:bodyPr/>
          <a:lstStyle/>
          <a:p>
            <a:fld id="{30DCC2AD-427E-4EE1-A05E-7EE29702DF09}" type="datetime1">
              <a:rPr lang="en-US" smtClean="0"/>
              <a:t>11/29/2020</a:t>
            </a:fld>
            <a:endParaRPr lang="en-US"/>
          </a:p>
        </p:txBody>
      </p:sp>
      <p:sp>
        <p:nvSpPr>
          <p:cNvPr id="4" name="Footer Placeholder 3">
            <a:extLst>
              <a:ext uri="{FF2B5EF4-FFF2-40B4-BE49-F238E27FC236}">
                <a16:creationId xmlns:a16="http://schemas.microsoft.com/office/drawing/2014/main" id="{67B3C401-57DD-4FA1-AB7D-D233A8F2465A}"/>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299701AC-1729-4775-8F94-D1A595EE4F2F}"/>
              </a:ext>
            </a:extLst>
          </p:cNvPr>
          <p:cNvSpPr>
            <a:spLocks noGrp="1"/>
          </p:cNvSpPr>
          <p:nvPr>
            <p:ph type="sldNum" sz="quarter" idx="12"/>
          </p:nvPr>
        </p:nvSpPr>
        <p:spPr/>
        <p:txBody>
          <a:bodyPr/>
          <a:lstStyle/>
          <a:p>
            <a:fld id="{38336F49-CFE7-48F2-A174-1ED1222D6FEF}" type="slidenum">
              <a:rPr lang="en-US" smtClean="0"/>
              <a:t>8</a:t>
            </a:fld>
            <a:endParaRPr lang="en-US"/>
          </a:p>
        </p:txBody>
      </p:sp>
    </p:spTree>
    <p:extLst>
      <p:ext uri="{BB962C8B-B14F-4D97-AF65-F5344CB8AC3E}">
        <p14:creationId xmlns:p14="http://schemas.microsoft.com/office/powerpoint/2010/main" val="116622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303D-A799-4A79-9D23-808C7F7658E5}"/>
              </a:ext>
            </a:extLst>
          </p:cNvPr>
          <p:cNvSpPr>
            <a:spLocks noGrp="1"/>
          </p:cNvSpPr>
          <p:nvPr>
            <p:ph type="title"/>
          </p:nvPr>
        </p:nvSpPr>
        <p:spPr>
          <a:xfrm>
            <a:off x="450574" y="633748"/>
            <a:ext cx="4164220" cy="369333"/>
          </a:xfrm>
        </p:spPr>
        <p:txBody>
          <a:bodyPr>
            <a:noAutofit/>
          </a:bodyPr>
          <a:lstStyle/>
          <a:p>
            <a:r>
              <a:rPr lang="en-US" sz="1300" b="1" i="1" u="sng" dirty="0">
                <a:latin typeface="Georgia" panose="02040502050405020303" pitchFamily="18" charset="0"/>
              </a:rPr>
              <a:t>Source Code for creating </a:t>
            </a:r>
            <a:r>
              <a:rPr lang="en-US" sz="1300" b="1" i="1" u="sng" dirty="0">
                <a:solidFill>
                  <a:srgbClr val="002060"/>
                </a:solidFill>
                <a:latin typeface="Georgia" panose="02040502050405020303" pitchFamily="18" charset="0"/>
              </a:rPr>
              <a:t>Main Menu </a:t>
            </a:r>
            <a:r>
              <a:rPr lang="en-US" sz="1300" b="1" i="1" u="sng" dirty="0">
                <a:latin typeface="Georgia" panose="02040502050405020303" pitchFamily="18" charset="0"/>
              </a:rPr>
              <a:t>window:</a:t>
            </a:r>
          </a:p>
        </p:txBody>
      </p:sp>
      <p:sp>
        <p:nvSpPr>
          <p:cNvPr id="8" name="Content Placeholder 7">
            <a:extLst>
              <a:ext uri="{FF2B5EF4-FFF2-40B4-BE49-F238E27FC236}">
                <a16:creationId xmlns:a16="http://schemas.microsoft.com/office/drawing/2014/main" id="{D24729F8-2A15-4F34-9762-5FF6BB2D2645}"/>
              </a:ext>
            </a:extLst>
          </p:cNvPr>
          <p:cNvSpPr>
            <a:spLocks noGrp="1"/>
          </p:cNvSpPr>
          <p:nvPr>
            <p:ph type="body" idx="1"/>
          </p:nvPr>
        </p:nvSpPr>
        <p:spPr>
          <a:xfrm>
            <a:off x="6095999" y="736131"/>
            <a:ext cx="5645427" cy="369333"/>
          </a:xfrm>
        </p:spPr>
        <p:txBody>
          <a:bodyPr>
            <a:normAutofit/>
          </a:bodyPr>
          <a:lstStyle/>
          <a:p>
            <a:pPr marL="0" indent="0">
              <a:buNone/>
            </a:pPr>
            <a:r>
              <a:rPr lang="en-US" sz="1300" b="1" i="1" u="sng" dirty="0">
                <a:solidFill>
                  <a:schemeClr val="tx1">
                    <a:lumMod val="95000"/>
                    <a:lumOff val="5000"/>
                  </a:schemeClr>
                </a:solidFill>
                <a:latin typeface="Georgia" panose="02040502050405020303" pitchFamily="18" charset="0"/>
              </a:rPr>
              <a:t>Source code for Text Bar , Submit Button &amp; Hand Cursor:</a:t>
            </a:r>
          </a:p>
        </p:txBody>
      </p:sp>
      <p:pic>
        <p:nvPicPr>
          <p:cNvPr id="5" name="Content Placeholder 4">
            <a:extLst>
              <a:ext uri="{FF2B5EF4-FFF2-40B4-BE49-F238E27FC236}">
                <a16:creationId xmlns:a16="http://schemas.microsoft.com/office/drawing/2014/main" id="{1A065AB4-B294-4D3C-A26A-350C0B7963AA}"/>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2692" t="6351" r="16560" b="3590"/>
          <a:stretch/>
        </p:blipFill>
        <p:spPr>
          <a:xfrm>
            <a:off x="318052" y="1021467"/>
            <a:ext cx="5300869" cy="2167390"/>
          </a:xfrm>
        </p:spPr>
      </p:pic>
      <p:sp>
        <p:nvSpPr>
          <p:cNvPr id="10" name="TextBox 9">
            <a:extLst>
              <a:ext uri="{FF2B5EF4-FFF2-40B4-BE49-F238E27FC236}">
                <a16:creationId xmlns:a16="http://schemas.microsoft.com/office/drawing/2014/main" id="{FE064491-4EC3-4BC3-9E61-41D60D7880CF}"/>
              </a:ext>
            </a:extLst>
          </p:cNvPr>
          <p:cNvSpPr txBox="1"/>
          <p:nvPr/>
        </p:nvSpPr>
        <p:spPr>
          <a:xfrm>
            <a:off x="318052" y="3263452"/>
            <a:ext cx="4664765" cy="492443"/>
          </a:xfrm>
          <a:prstGeom prst="rect">
            <a:avLst/>
          </a:prstGeom>
          <a:noFill/>
        </p:spPr>
        <p:txBody>
          <a:bodyPr wrap="square" rtlCol="0">
            <a:spAutoFit/>
          </a:bodyPr>
          <a:lstStyle/>
          <a:p>
            <a:r>
              <a:rPr lang="en-US" sz="1300" b="1" i="1" u="sng" dirty="0">
                <a:latin typeface="Georgia" panose="02040502050405020303" pitchFamily="18" charset="0"/>
              </a:rPr>
              <a:t>Source code of different font application and image insertion: </a:t>
            </a:r>
          </a:p>
        </p:txBody>
      </p:sp>
      <p:pic>
        <p:nvPicPr>
          <p:cNvPr id="12" name="Picture 11">
            <a:extLst>
              <a:ext uri="{FF2B5EF4-FFF2-40B4-BE49-F238E27FC236}">
                <a16:creationId xmlns:a16="http://schemas.microsoft.com/office/drawing/2014/main" id="{48D3BFFB-1ADE-407E-86BC-85B3D1F09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052" y="3755895"/>
            <a:ext cx="5300869" cy="2673756"/>
          </a:xfrm>
          <a:prstGeom prst="rect">
            <a:avLst/>
          </a:prstGeom>
        </p:spPr>
      </p:pic>
      <p:sp>
        <p:nvSpPr>
          <p:cNvPr id="13" name="TextBox 12">
            <a:extLst>
              <a:ext uri="{FF2B5EF4-FFF2-40B4-BE49-F238E27FC236}">
                <a16:creationId xmlns:a16="http://schemas.microsoft.com/office/drawing/2014/main" id="{395113ED-DB28-4D43-95A7-F8255B7A0775}"/>
              </a:ext>
            </a:extLst>
          </p:cNvPr>
          <p:cNvSpPr txBox="1"/>
          <p:nvPr/>
        </p:nvSpPr>
        <p:spPr>
          <a:xfrm>
            <a:off x="3617843" y="66688"/>
            <a:ext cx="5469886" cy="553998"/>
          </a:xfrm>
          <a:prstGeom prst="rect">
            <a:avLst/>
          </a:prstGeom>
          <a:noFill/>
        </p:spPr>
        <p:txBody>
          <a:bodyPr wrap="square" rtlCol="0">
            <a:spAutoFit/>
          </a:bodyPr>
          <a:lstStyle/>
          <a:p>
            <a:r>
              <a:rPr lang="en-US" sz="3000" b="1" dirty="0">
                <a:latin typeface="Baskerville Old Face" panose="02020602080505020303" pitchFamily="18" charset="0"/>
              </a:rPr>
              <a:t>Some Code Section of Main Menu</a:t>
            </a:r>
          </a:p>
        </p:txBody>
      </p:sp>
      <p:pic>
        <p:nvPicPr>
          <p:cNvPr id="15" name="Picture 14">
            <a:extLst>
              <a:ext uri="{FF2B5EF4-FFF2-40B4-BE49-F238E27FC236}">
                <a16:creationId xmlns:a16="http://schemas.microsoft.com/office/drawing/2014/main" id="{40CE299D-9784-4724-8FDF-4DC403F7C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1021467"/>
            <a:ext cx="5645427" cy="5603385"/>
          </a:xfrm>
          <a:prstGeom prst="rect">
            <a:avLst/>
          </a:prstGeom>
        </p:spPr>
      </p:pic>
      <p:sp>
        <p:nvSpPr>
          <p:cNvPr id="3" name="Date Placeholder 2">
            <a:extLst>
              <a:ext uri="{FF2B5EF4-FFF2-40B4-BE49-F238E27FC236}">
                <a16:creationId xmlns:a16="http://schemas.microsoft.com/office/drawing/2014/main" id="{7D4FEDAE-1EAD-48CB-87D5-8516A00C64B6}"/>
              </a:ext>
            </a:extLst>
          </p:cNvPr>
          <p:cNvSpPr>
            <a:spLocks noGrp="1"/>
          </p:cNvSpPr>
          <p:nvPr>
            <p:ph type="dt" sz="half" idx="10"/>
          </p:nvPr>
        </p:nvSpPr>
        <p:spPr/>
        <p:txBody>
          <a:bodyPr/>
          <a:lstStyle/>
          <a:p>
            <a:fld id="{07EC10A6-E1DF-4410-8FD2-3CF61C991E32}" type="datetime1">
              <a:rPr lang="en-US" smtClean="0"/>
              <a:t>11/29/2020</a:t>
            </a:fld>
            <a:endParaRPr lang="en-US"/>
          </a:p>
        </p:txBody>
      </p:sp>
      <p:sp>
        <p:nvSpPr>
          <p:cNvPr id="4" name="Footer Placeholder 3">
            <a:extLst>
              <a:ext uri="{FF2B5EF4-FFF2-40B4-BE49-F238E27FC236}">
                <a16:creationId xmlns:a16="http://schemas.microsoft.com/office/drawing/2014/main" id="{30F5B92B-85DB-4199-AAC6-889F0B412257}"/>
              </a:ext>
            </a:extLst>
          </p:cNvPr>
          <p:cNvSpPr>
            <a:spLocks noGrp="1"/>
          </p:cNvSpPr>
          <p:nvPr>
            <p:ph type="ftr" sz="quarter" idx="11"/>
          </p:nvPr>
        </p:nvSpPr>
        <p:spPr/>
        <p:txBody>
          <a:bodyPr/>
          <a:lstStyle/>
          <a:p>
            <a:r>
              <a:rPr lang="en-US"/>
              <a:t>Project: O-DOCTOR</a:t>
            </a:r>
          </a:p>
        </p:txBody>
      </p:sp>
      <p:sp>
        <p:nvSpPr>
          <p:cNvPr id="6" name="Slide Number Placeholder 5">
            <a:extLst>
              <a:ext uri="{FF2B5EF4-FFF2-40B4-BE49-F238E27FC236}">
                <a16:creationId xmlns:a16="http://schemas.microsoft.com/office/drawing/2014/main" id="{5ECAB66F-85A7-4BD1-91FB-EFD575E79866}"/>
              </a:ext>
            </a:extLst>
          </p:cNvPr>
          <p:cNvSpPr>
            <a:spLocks noGrp="1"/>
          </p:cNvSpPr>
          <p:nvPr>
            <p:ph type="sldNum" sz="quarter" idx="12"/>
          </p:nvPr>
        </p:nvSpPr>
        <p:spPr/>
        <p:txBody>
          <a:bodyPr/>
          <a:lstStyle/>
          <a:p>
            <a:fld id="{38336F49-CFE7-48F2-A174-1ED1222D6FEF}" type="slidenum">
              <a:rPr lang="en-US" smtClean="0"/>
              <a:t>9</a:t>
            </a:fld>
            <a:endParaRPr lang="en-US"/>
          </a:p>
        </p:txBody>
      </p:sp>
    </p:spTree>
    <p:extLst>
      <p:ext uri="{BB962C8B-B14F-4D97-AF65-F5344CB8AC3E}">
        <p14:creationId xmlns:p14="http://schemas.microsoft.com/office/powerpoint/2010/main" val="125692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1277</Words>
  <Application>Microsoft Office PowerPoint</Application>
  <PresentationFormat>Widescreen</PresentationFormat>
  <Paragraphs>232</Paragraphs>
  <Slides>21</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vt:lpstr>
      <vt:lpstr>Bahnschrift Condensed</vt:lpstr>
      <vt:lpstr>Baskerville Old Face</vt:lpstr>
      <vt:lpstr>Bell MT</vt:lpstr>
      <vt:lpstr>Book Antiqua</vt:lpstr>
      <vt:lpstr>Britannic Bold</vt:lpstr>
      <vt:lpstr>Calibri</vt:lpstr>
      <vt:lpstr>Calibri Light</vt:lpstr>
      <vt:lpstr>Elephant</vt:lpstr>
      <vt:lpstr>Georgia</vt:lpstr>
      <vt:lpstr>Impact</vt:lpstr>
      <vt:lpstr>Lora</vt:lpstr>
      <vt:lpstr>Lucida Bright</vt:lpstr>
      <vt:lpstr>Lucida Sans Typewriter</vt:lpstr>
      <vt:lpstr>Mongolian Baiti</vt:lpstr>
      <vt:lpstr>Rockwell</vt:lpstr>
      <vt:lpstr>Times New Roman</vt:lpstr>
      <vt:lpstr>Wingdings</vt:lpstr>
      <vt:lpstr>Office Theme</vt:lpstr>
      <vt:lpstr>Bangladesh Army University of Science and Technology </vt:lpstr>
      <vt:lpstr>Bangladesh Army University of Science and Technology </vt:lpstr>
      <vt:lpstr>  PROJECT TITLE:                   “O-DOCTOR”                                                                  “Every valuable life matters…”                    Introduction:                     “O-Doctor”  is a hospital distribution system which holds records , presents a lucid   manifestation  of Hospitals and Diagnosis Center and differentiate them by the service to either  Covid-19 or Non-Covid-19 patient in Bangladesh .         </vt:lpstr>
      <vt:lpstr>PowerPoint Presentation</vt:lpstr>
      <vt:lpstr>PowerPoint Presentation</vt:lpstr>
      <vt:lpstr>Project Work Management</vt:lpstr>
      <vt:lpstr>PowerPoint Presentation</vt:lpstr>
      <vt:lpstr>Home Page: (Main Menu)</vt:lpstr>
      <vt:lpstr>Source Code for creating Main Menu window:</vt:lpstr>
      <vt:lpstr>PowerPoint Presentation</vt:lpstr>
      <vt:lpstr>PowerPoint Presentation</vt:lpstr>
      <vt:lpstr>List &amp; Info of General Hospitals</vt:lpstr>
      <vt:lpstr>PowerPoint Presentation</vt:lpstr>
      <vt:lpstr>PowerPoint Presentation</vt:lpstr>
      <vt:lpstr>COVID-19 Hospital Service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Zarin Rafah zara</dc:creator>
  <cp:lastModifiedBy>Zarin Rafah zara</cp:lastModifiedBy>
  <cp:revision>82</cp:revision>
  <dcterms:created xsi:type="dcterms:W3CDTF">2020-11-27T17:28:39Z</dcterms:created>
  <dcterms:modified xsi:type="dcterms:W3CDTF">2020-11-29T15:55:10Z</dcterms:modified>
</cp:coreProperties>
</file>